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Lst>
  <p:sldSz cy="5143500" cx="9144000"/>
  <p:notesSz cx="6858000" cy="9144000"/>
  <p:embeddedFontLst>
    <p:embeddedFont>
      <p:font typeface="Roboto Serif"/>
      <p:regular r:id="rId44"/>
      <p:bold r:id="rId45"/>
      <p:italic r:id="rId46"/>
      <p:boldItalic r:id="rId47"/>
    </p:embeddedFont>
    <p:embeddedFont>
      <p:font typeface="Roboto"/>
      <p:regular r:id="rId48"/>
      <p:bold r:id="rId49"/>
      <p:italic r:id="rId50"/>
      <p:boldItalic r:id="rId51"/>
    </p:embeddedFont>
    <p:embeddedFont>
      <p:font typeface="Roboto Medium"/>
      <p:regular r:id="rId52"/>
      <p:bold r:id="rId53"/>
      <p:italic r:id="rId54"/>
      <p:boldItalic r:id="rId55"/>
    </p:embeddedFont>
    <p:embeddedFont>
      <p:font typeface="Abril Fatface"/>
      <p:regular r:id="rId56"/>
    </p:embeddedFont>
    <p:embeddedFont>
      <p:font typeface="Manjari"/>
      <p:regular r:id="rId57"/>
      <p:bold r:id="rId58"/>
    </p:embeddedFont>
    <p:embeddedFont>
      <p:font typeface="Roboto Serif Medium"/>
      <p:regular r:id="rId59"/>
      <p:bold r:id="rId60"/>
      <p:italic r:id="rId61"/>
      <p:boldItalic r:id="rId6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15BE5FA-6E99-477A-8ED4-01EAA0D1369F}">
  <a:tblStyle styleId="{D15BE5FA-6E99-477A-8ED4-01EAA0D1369F}" styleName="Table_0">
    <a:wholeTbl>
      <a:tcTxStyle b="off" i="off">
        <a:font>
          <a:latin typeface="Arial Nova Light"/>
          <a:ea typeface="Arial Nova Light"/>
          <a:cs typeface="Arial Nova Light"/>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7EFEE"/>
          </a:solidFill>
        </a:fill>
      </a:tcStyle>
    </a:wholeTbl>
    <a:band1H>
      <a:tcTxStyle b="off" i="off"/>
      <a:tcStyle>
        <a:fill>
          <a:solidFill>
            <a:srgbClr val="CDDDDB"/>
          </a:solidFill>
        </a:fill>
      </a:tcStyle>
    </a:band1H>
    <a:band2H>
      <a:tcTxStyle b="off" i="off"/>
    </a:band2H>
    <a:band1V>
      <a:tcTxStyle b="off" i="off"/>
      <a:tcStyle>
        <a:fill>
          <a:solidFill>
            <a:srgbClr val="CDDDDB"/>
          </a:solidFill>
        </a:fill>
      </a:tcStyle>
    </a:band1V>
    <a:band2V>
      <a:tcTxStyle b="off" i="off"/>
    </a:band2V>
    <a:lastCol>
      <a:tcTxStyle b="on" i="off">
        <a:font>
          <a:latin typeface="Arial Nova Light"/>
          <a:ea typeface="Arial Nova Light"/>
          <a:cs typeface="Arial Nova Light"/>
        </a:font>
        <a:schemeClr val="lt1"/>
      </a:tcTxStyle>
      <a:tcStyle>
        <a:fill>
          <a:solidFill>
            <a:schemeClr val="accent1"/>
          </a:solidFill>
        </a:fill>
      </a:tcStyle>
    </a:lastCol>
    <a:firstCol>
      <a:tcTxStyle b="on" i="off">
        <a:font>
          <a:latin typeface="Arial Nova Light"/>
          <a:ea typeface="Arial Nova Light"/>
          <a:cs typeface="Arial Nova Light"/>
        </a:font>
        <a:schemeClr val="lt1"/>
      </a:tcTxStyle>
      <a:tcStyle>
        <a:fill>
          <a:solidFill>
            <a:schemeClr val="accent1"/>
          </a:solidFill>
        </a:fill>
      </a:tcStyle>
    </a:firstCol>
    <a:lastRow>
      <a:tcTxStyle b="on" i="off">
        <a:font>
          <a:latin typeface="Arial Nova Light"/>
          <a:ea typeface="Arial Nova Light"/>
          <a:cs typeface="Arial Nova Light"/>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Arial Nova Light"/>
          <a:ea typeface="Arial Nova Light"/>
          <a:cs typeface="Arial Nova Light"/>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font" Target="fonts/RobotoSerif-regular.fntdata"/><Relationship Id="rId43" Type="http://schemas.openxmlformats.org/officeDocument/2006/relationships/slide" Target="slides/slide37.xml"/><Relationship Id="rId46" Type="http://schemas.openxmlformats.org/officeDocument/2006/relationships/font" Target="fonts/RobotoSerif-italic.fntdata"/><Relationship Id="rId45" Type="http://schemas.openxmlformats.org/officeDocument/2006/relationships/font" Target="fonts/RobotoSerif-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Roboto-regular.fntdata"/><Relationship Id="rId47" Type="http://schemas.openxmlformats.org/officeDocument/2006/relationships/font" Target="fonts/RobotoSerif-boldItalic.fntdata"/><Relationship Id="rId49" Type="http://schemas.openxmlformats.org/officeDocument/2006/relationships/font" Target="fonts/Roboto-bold.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RobotoSerifMedium-boldItalic.fntdata"/><Relationship Id="rId61" Type="http://schemas.openxmlformats.org/officeDocument/2006/relationships/font" Target="fonts/RobotoSerifMedium-italic.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RobotoSerifMedium-bold.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Roboto-boldItalic.fntdata"/><Relationship Id="rId50" Type="http://schemas.openxmlformats.org/officeDocument/2006/relationships/font" Target="fonts/Roboto-italic.fntdata"/><Relationship Id="rId53" Type="http://schemas.openxmlformats.org/officeDocument/2006/relationships/font" Target="fonts/RobotoMedium-bold.fntdata"/><Relationship Id="rId52" Type="http://schemas.openxmlformats.org/officeDocument/2006/relationships/font" Target="fonts/RobotoMedium-regular.fntdata"/><Relationship Id="rId11" Type="http://schemas.openxmlformats.org/officeDocument/2006/relationships/slide" Target="slides/slide5.xml"/><Relationship Id="rId55" Type="http://schemas.openxmlformats.org/officeDocument/2006/relationships/font" Target="fonts/RobotoMedium-boldItalic.fntdata"/><Relationship Id="rId10" Type="http://schemas.openxmlformats.org/officeDocument/2006/relationships/slide" Target="slides/slide4.xml"/><Relationship Id="rId54" Type="http://schemas.openxmlformats.org/officeDocument/2006/relationships/font" Target="fonts/RobotoMedium-italic.fntdata"/><Relationship Id="rId13" Type="http://schemas.openxmlformats.org/officeDocument/2006/relationships/slide" Target="slides/slide7.xml"/><Relationship Id="rId57" Type="http://schemas.openxmlformats.org/officeDocument/2006/relationships/font" Target="fonts/Manjari-regular.fntdata"/><Relationship Id="rId12" Type="http://schemas.openxmlformats.org/officeDocument/2006/relationships/slide" Target="slides/slide6.xml"/><Relationship Id="rId56" Type="http://schemas.openxmlformats.org/officeDocument/2006/relationships/font" Target="fonts/AbrilFatface-regular.fntdata"/><Relationship Id="rId15" Type="http://schemas.openxmlformats.org/officeDocument/2006/relationships/slide" Target="slides/slide9.xml"/><Relationship Id="rId59" Type="http://schemas.openxmlformats.org/officeDocument/2006/relationships/font" Target="fonts/RobotoSerifMedium-regular.fntdata"/><Relationship Id="rId14" Type="http://schemas.openxmlformats.org/officeDocument/2006/relationships/slide" Target="slides/slide8.xml"/><Relationship Id="rId58" Type="http://schemas.openxmlformats.org/officeDocument/2006/relationships/font" Target="fonts/Manjari-bold.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34d91e235d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34d91e235d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3a19e741f80_0_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4" name="Google Shape;274;g3a19e741f80_0_3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3a19e741f80_0_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1" name="Google Shape;281;g3a19e741f80_0_5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3a19e741f80_0_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7" name="Google Shape;287;g3a19e741f80_0_8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34d91e235da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34d91e235da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3a19e741f80_0_4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3a19e741f80_0_4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3a19e741f80_0_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0" name="Google Shape;310;g3a19e741f80_0_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3a19e741f80_0_2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3a19e741f80_0_2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3a19e741f80_0_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1" name="Google Shape;331;g3a19e741f80_0_7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3a19e741f80_0_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0" name="Google Shape;340;g3a19e741f80_0_9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3a19e741f80_0_1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7" name="Google Shape;347;g3a19e741f80_0_1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3489a4f3950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3489a4f3950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3a19e741f80_0_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3" name="Google Shape;353;g3a19e741f80_0_9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3a19e741f80_0_1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0" name="Google Shape;360;g3a19e741f80_0_1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3a3455134a4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3a3455134a4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3a19e741f80_0_2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3a19e741f80_0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3a19e741f80_0_2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3a19e741f80_0_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3a19e741f80_0_1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91" name="Google Shape;391;g3a19e741f80_0_1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3a19e741f80_0_1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1" name="Google Shape;411;g3a19e741f80_0_1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3a19e741f80_0_1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9" name="Google Shape;419;g3a19e741f80_0_1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3489a4f3950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3489a4f3950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34d91e235da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34d91e235da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34d91e235da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34d91e235da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34d91e235da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34d91e235da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3a19e741f80_0_4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3a19e741f80_0_4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3a19e741f80_0_4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3a19e741f80_0_4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3a19e741f80_0_4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3a19e741f80_0_4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3a19e741f80_0_4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7" name="Google Shape;497;g3a19e741f80_0_4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3a19e741f80_0_2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3a19e741f80_0_2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3a19e741f80_0_2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7" name="Google Shape;517;g3a19e741f80_0_2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3a27cfad10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8" name="Google Shape;528;g3a27cfad10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3a19e741f80_0_3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3a19e741f80_0_3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3a19e741f80_0_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4" name="Google Shape;244;g3a19e741f80_0_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3a19e741f80_0_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0" name="Google Shape;250;g3a19e741f80_0_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3a19e741f80_0_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6" name="Google Shape;256;g3a19e741f80_0_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3a19e741f80_0_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2" name="Google Shape;262;g3a19e741f80_0_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3a19e741f80_0_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8" name="Google Shape;268;g3a19e741f80_0_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1" name="Google Shape;11;p2"/>
          <p:cNvSpPr txBox="1"/>
          <p:nvPr>
            <p:ph type="ctrTitle"/>
          </p:nvPr>
        </p:nvSpPr>
        <p:spPr>
          <a:xfrm>
            <a:off x="311704" y="1463846"/>
            <a:ext cx="4728000" cy="2052600"/>
          </a:xfrm>
          <a:prstGeom prst="rect">
            <a:avLst/>
          </a:prstGeom>
        </p:spPr>
        <p:txBody>
          <a:bodyPr anchorCtr="0" anchor="ctr" bIns="91425" lIns="91425" spcFirstLastPara="1" rIns="91425" wrap="square" tIns="91425">
            <a:normAutofit/>
          </a:bodyPr>
          <a:lstStyle>
            <a:lvl1pPr lvl="0">
              <a:lnSpc>
                <a:spcPct val="90000"/>
              </a:lnSpc>
              <a:spcBef>
                <a:spcPts val="0"/>
              </a:spcBef>
              <a:spcAft>
                <a:spcPts val="0"/>
              </a:spcAft>
              <a:buClr>
                <a:schemeClr val="lt1"/>
              </a:buClr>
              <a:buSzPts val="5400"/>
              <a:buNone/>
              <a:defRPr>
                <a:solidFill>
                  <a:schemeClr val="lt1"/>
                </a:solidFill>
              </a:defRPr>
            </a:lvl1pPr>
            <a:lvl2pPr lvl="1">
              <a:lnSpc>
                <a:spcPct val="90000"/>
              </a:lnSpc>
              <a:spcBef>
                <a:spcPts val="0"/>
              </a:spcBef>
              <a:spcAft>
                <a:spcPts val="0"/>
              </a:spcAft>
              <a:buClr>
                <a:schemeClr val="lt1"/>
              </a:buClr>
              <a:buSzPts val="5200"/>
              <a:buNone/>
              <a:defRPr sz="5200">
                <a:solidFill>
                  <a:schemeClr val="lt1"/>
                </a:solidFill>
              </a:defRPr>
            </a:lvl2pPr>
            <a:lvl3pPr lvl="2">
              <a:lnSpc>
                <a:spcPct val="90000"/>
              </a:lnSpc>
              <a:spcBef>
                <a:spcPts val="0"/>
              </a:spcBef>
              <a:spcAft>
                <a:spcPts val="0"/>
              </a:spcAft>
              <a:buClr>
                <a:schemeClr val="lt1"/>
              </a:buClr>
              <a:buSzPts val="5200"/>
              <a:buNone/>
              <a:defRPr sz="5200">
                <a:solidFill>
                  <a:schemeClr val="lt1"/>
                </a:solidFill>
              </a:defRPr>
            </a:lvl3pPr>
            <a:lvl4pPr lvl="3">
              <a:lnSpc>
                <a:spcPct val="90000"/>
              </a:lnSpc>
              <a:spcBef>
                <a:spcPts val="0"/>
              </a:spcBef>
              <a:spcAft>
                <a:spcPts val="0"/>
              </a:spcAft>
              <a:buClr>
                <a:schemeClr val="lt1"/>
              </a:buClr>
              <a:buSzPts val="5200"/>
              <a:buNone/>
              <a:defRPr sz="5200">
                <a:solidFill>
                  <a:schemeClr val="lt1"/>
                </a:solidFill>
              </a:defRPr>
            </a:lvl4pPr>
            <a:lvl5pPr lvl="4">
              <a:lnSpc>
                <a:spcPct val="90000"/>
              </a:lnSpc>
              <a:spcBef>
                <a:spcPts val="0"/>
              </a:spcBef>
              <a:spcAft>
                <a:spcPts val="0"/>
              </a:spcAft>
              <a:buClr>
                <a:schemeClr val="lt1"/>
              </a:buClr>
              <a:buSzPts val="5200"/>
              <a:buNone/>
              <a:defRPr sz="5200">
                <a:solidFill>
                  <a:schemeClr val="lt1"/>
                </a:solidFill>
              </a:defRPr>
            </a:lvl5pPr>
            <a:lvl6pPr lvl="5">
              <a:lnSpc>
                <a:spcPct val="90000"/>
              </a:lnSpc>
              <a:spcBef>
                <a:spcPts val="0"/>
              </a:spcBef>
              <a:spcAft>
                <a:spcPts val="0"/>
              </a:spcAft>
              <a:buClr>
                <a:schemeClr val="lt1"/>
              </a:buClr>
              <a:buSzPts val="5200"/>
              <a:buNone/>
              <a:defRPr sz="5200">
                <a:solidFill>
                  <a:schemeClr val="lt1"/>
                </a:solidFill>
              </a:defRPr>
            </a:lvl6pPr>
            <a:lvl7pPr lvl="6">
              <a:lnSpc>
                <a:spcPct val="90000"/>
              </a:lnSpc>
              <a:spcBef>
                <a:spcPts val="0"/>
              </a:spcBef>
              <a:spcAft>
                <a:spcPts val="0"/>
              </a:spcAft>
              <a:buClr>
                <a:schemeClr val="lt1"/>
              </a:buClr>
              <a:buSzPts val="5200"/>
              <a:buNone/>
              <a:defRPr sz="5200">
                <a:solidFill>
                  <a:schemeClr val="lt1"/>
                </a:solidFill>
              </a:defRPr>
            </a:lvl7pPr>
            <a:lvl8pPr lvl="7">
              <a:lnSpc>
                <a:spcPct val="90000"/>
              </a:lnSpc>
              <a:spcBef>
                <a:spcPts val="0"/>
              </a:spcBef>
              <a:spcAft>
                <a:spcPts val="0"/>
              </a:spcAft>
              <a:buClr>
                <a:schemeClr val="lt1"/>
              </a:buClr>
              <a:buSzPts val="5200"/>
              <a:buNone/>
              <a:defRPr sz="5200">
                <a:solidFill>
                  <a:schemeClr val="lt1"/>
                </a:solidFill>
              </a:defRPr>
            </a:lvl8pPr>
            <a:lvl9pPr lvl="8">
              <a:lnSpc>
                <a:spcPct val="90000"/>
              </a:lnSpc>
              <a:spcBef>
                <a:spcPts val="0"/>
              </a:spcBef>
              <a:spcAft>
                <a:spcPts val="0"/>
              </a:spcAft>
              <a:buClr>
                <a:schemeClr val="lt1"/>
              </a:buClr>
              <a:buSzPts val="5200"/>
              <a:buNone/>
              <a:defRPr sz="5200">
                <a:solidFill>
                  <a:schemeClr val="lt1"/>
                </a:solidFill>
              </a:defRPr>
            </a:lvl9pPr>
          </a:lstStyle>
          <a:p/>
        </p:txBody>
      </p:sp>
      <p:sp>
        <p:nvSpPr>
          <p:cNvPr id="12" name="Google Shape;12;p2"/>
          <p:cNvSpPr txBox="1"/>
          <p:nvPr>
            <p:ph idx="1" type="subTitle"/>
          </p:nvPr>
        </p:nvSpPr>
        <p:spPr>
          <a:xfrm>
            <a:off x="311700" y="3552100"/>
            <a:ext cx="3863100" cy="393600"/>
          </a:xfrm>
          <a:prstGeom prst="rect">
            <a:avLst/>
          </a:prstGeom>
        </p:spPr>
        <p:txBody>
          <a:bodyPr anchorCtr="0" anchor="ctr" bIns="91425" lIns="91425" spcFirstLastPara="1" rIns="91425" wrap="square" tIns="91425">
            <a:normAutofit/>
          </a:bodyPr>
          <a:lstStyle>
            <a:lvl1pPr lvl="0">
              <a:lnSpc>
                <a:spcPct val="100000"/>
              </a:lnSpc>
              <a:spcBef>
                <a:spcPts val="0"/>
              </a:spcBef>
              <a:spcAft>
                <a:spcPts val="0"/>
              </a:spcAft>
              <a:buClr>
                <a:schemeClr val="lt1"/>
              </a:buClr>
              <a:buSzPts val="2000"/>
              <a:buFont typeface="Roboto Medium"/>
              <a:buNone/>
              <a:defRPr sz="2000">
                <a:solidFill>
                  <a:schemeClr val="lt1"/>
                </a:solidFill>
                <a:latin typeface="Roboto Medium"/>
                <a:ea typeface="Roboto Medium"/>
                <a:cs typeface="Roboto Medium"/>
                <a:sym typeface="Roboto Medium"/>
              </a:defRPr>
            </a:lvl1pPr>
            <a:lvl2pPr lvl="1">
              <a:lnSpc>
                <a:spcPct val="100000"/>
              </a:lnSpc>
              <a:spcBef>
                <a:spcPts val="0"/>
              </a:spcBef>
              <a:spcAft>
                <a:spcPts val="0"/>
              </a:spcAft>
              <a:buClr>
                <a:schemeClr val="lt1"/>
              </a:buClr>
              <a:buSzPts val="2000"/>
              <a:buNone/>
              <a:defRPr sz="2000">
                <a:solidFill>
                  <a:schemeClr val="lt1"/>
                </a:solidFill>
              </a:defRPr>
            </a:lvl2pPr>
            <a:lvl3pPr lvl="2">
              <a:lnSpc>
                <a:spcPct val="100000"/>
              </a:lnSpc>
              <a:spcBef>
                <a:spcPts val="0"/>
              </a:spcBef>
              <a:spcAft>
                <a:spcPts val="0"/>
              </a:spcAft>
              <a:buClr>
                <a:schemeClr val="lt1"/>
              </a:buClr>
              <a:buSzPts val="2000"/>
              <a:buNone/>
              <a:defRPr sz="2000">
                <a:solidFill>
                  <a:schemeClr val="lt1"/>
                </a:solidFill>
              </a:defRPr>
            </a:lvl3pPr>
            <a:lvl4pPr lvl="3">
              <a:lnSpc>
                <a:spcPct val="100000"/>
              </a:lnSpc>
              <a:spcBef>
                <a:spcPts val="0"/>
              </a:spcBef>
              <a:spcAft>
                <a:spcPts val="0"/>
              </a:spcAft>
              <a:buClr>
                <a:schemeClr val="lt1"/>
              </a:buClr>
              <a:buSzPts val="2000"/>
              <a:buNone/>
              <a:defRPr sz="2000">
                <a:solidFill>
                  <a:schemeClr val="lt1"/>
                </a:solidFill>
              </a:defRPr>
            </a:lvl4pPr>
            <a:lvl5pPr lvl="4">
              <a:lnSpc>
                <a:spcPct val="100000"/>
              </a:lnSpc>
              <a:spcBef>
                <a:spcPts val="0"/>
              </a:spcBef>
              <a:spcAft>
                <a:spcPts val="0"/>
              </a:spcAft>
              <a:buClr>
                <a:schemeClr val="lt1"/>
              </a:buClr>
              <a:buSzPts val="2000"/>
              <a:buNone/>
              <a:defRPr sz="2000">
                <a:solidFill>
                  <a:schemeClr val="lt1"/>
                </a:solidFill>
              </a:defRPr>
            </a:lvl5pPr>
            <a:lvl6pPr lvl="5">
              <a:lnSpc>
                <a:spcPct val="100000"/>
              </a:lnSpc>
              <a:spcBef>
                <a:spcPts val="0"/>
              </a:spcBef>
              <a:spcAft>
                <a:spcPts val="0"/>
              </a:spcAft>
              <a:buClr>
                <a:schemeClr val="lt1"/>
              </a:buClr>
              <a:buSzPts val="2000"/>
              <a:buNone/>
              <a:defRPr sz="2000">
                <a:solidFill>
                  <a:schemeClr val="lt1"/>
                </a:solidFill>
              </a:defRPr>
            </a:lvl6pPr>
            <a:lvl7pPr lvl="6">
              <a:lnSpc>
                <a:spcPct val="100000"/>
              </a:lnSpc>
              <a:spcBef>
                <a:spcPts val="0"/>
              </a:spcBef>
              <a:spcAft>
                <a:spcPts val="0"/>
              </a:spcAft>
              <a:buClr>
                <a:schemeClr val="lt1"/>
              </a:buClr>
              <a:buSzPts val="2000"/>
              <a:buNone/>
              <a:defRPr sz="2000">
                <a:solidFill>
                  <a:schemeClr val="lt1"/>
                </a:solidFill>
              </a:defRPr>
            </a:lvl7pPr>
            <a:lvl8pPr lvl="7">
              <a:lnSpc>
                <a:spcPct val="100000"/>
              </a:lnSpc>
              <a:spcBef>
                <a:spcPts val="0"/>
              </a:spcBef>
              <a:spcAft>
                <a:spcPts val="0"/>
              </a:spcAft>
              <a:buClr>
                <a:schemeClr val="lt1"/>
              </a:buClr>
              <a:buSzPts val="2000"/>
              <a:buNone/>
              <a:defRPr sz="2000">
                <a:solidFill>
                  <a:schemeClr val="lt1"/>
                </a:solidFill>
              </a:defRPr>
            </a:lvl8pPr>
            <a:lvl9pPr lvl="8">
              <a:lnSpc>
                <a:spcPct val="100000"/>
              </a:lnSpc>
              <a:spcBef>
                <a:spcPts val="0"/>
              </a:spcBef>
              <a:spcAft>
                <a:spcPts val="0"/>
              </a:spcAft>
              <a:buClr>
                <a:schemeClr val="lt1"/>
              </a:buClr>
              <a:buSzPts val="2000"/>
              <a:buNone/>
              <a:defRPr sz="2000">
                <a:solidFill>
                  <a:schemeClr val="lt1"/>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_1">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17500" lvl="0" marL="457200" algn="ctr">
              <a:spcBef>
                <a:spcPts val="0"/>
              </a:spcBef>
              <a:spcAft>
                <a:spcPts val="0"/>
              </a:spcAft>
              <a:buSzPts val="14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CUSTOM_7_1">
    <p:spTree>
      <p:nvGrpSpPr>
        <p:cNvPr id="48" name="Shape 48"/>
        <p:cNvGrpSpPr/>
        <p:nvPr/>
      </p:nvGrpSpPr>
      <p:grpSpPr>
        <a:xfrm>
          <a:off x="0" y="0"/>
          <a:ext cx="0" cy="0"/>
          <a:chOff x="0" y="0"/>
          <a:chExt cx="0" cy="0"/>
        </a:xfrm>
      </p:grpSpPr>
      <p:sp>
        <p:nvSpPr>
          <p:cNvPr id="49" name="Google Shape;49;p12"/>
          <p:cNvSpPr txBox="1"/>
          <p:nvPr>
            <p:ph type="title"/>
          </p:nvPr>
        </p:nvSpPr>
        <p:spPr>
          <a:xfrm>
            <a:off x="677325" y="1832775"/>
            <a:ext cx="3217200" cy="1484100"/>
          </a:xfrm>
          <a:prstGeom prst="rect">
            <a:avLst/>
          </a:prstGeom>
        </p:spPr>
        <p:txBody>
          <a:bodyPr anchorCtr="0" anchor="ctr" bIns="91425" lIns="91425" spcFirstLastPara="1" rIns="91425" wrap="square" tIns="91425">
            <a:normAutofit/>
          </a:bodyPr>
          <a:lstStyle>
            <a:lvl1pPr lvl="0">
              <a:spcBef>
                <a:spcPts val="0"/>
              </a:spcBef>
              <a:spcAft>
                <a:spcPts val="0"/>
              </a:spcAft>
              <a:buSzPts val="4200"/>
              <a:buNone/>
              <a:defRPr sz="4200"/>
            </a:lvl1pPr>
            <a:lvl2pPr lvl="1">
              <a:spcBef>
                <a:spcPts val="0"/>
              </a:spcBef>
              <a:spcAft>
                <a:spcPts val="0"/>
              </a:spcAft>
              <a:buSzPts val="5400"/>
              <a:buNone/>
              <a:defRPr/>
            </a:lvl2pPr>
            <a:lvl3pPr lvl="2">
              <a:spcBef>
                <a:spcPts val="0"/>
              </a:spcBef>
              <a:spcAft>
                <a:spcPts val="0"/>
              </a:spcAft>
              <a:buSzPts val="5400"/>
              <a:buNone/>
              <a:defRPr/>
            </a:lvl3pPr>
            <a:lvl4pPr lvl="3">
              <a:spcBef>
                <a:spcPts val="0"/>
              </a:spcBef>
              <a:spcAft>
                <a:spcPts val="0"/>
              </a:spcAft>
              <a:buSzPts val="5400"/>
              <a:buNone/>
              <a:defRPr/>
            </a:lvl4pPr>
            <a:lvl5pPr lvl="4">
              <a:spcBef>
                <a:spcPts val="0"/>
              </a:spcBef>
              <a:spcAft>
                <a:spcPts val="0"/>
              </a:spcAft>
              <a:buSzPts val="5400"/>
              <a:buNone/>
              <a:defRPr/>
            </a:lvl5pPr>
            <a:lvl6pPr lvl="5">
              <a:spcBef>
                <a:spcPts val="0"/>
              </a:spcBef>
              <a:spcAft>
                <a:spcPts val="0"/>
              </a:spcAft>
              <a:buSzPts val="5400"/>
              <a:buNone/>
              <a:defRPr/>
            </a:lvl6pPr>
            <a:lvl7pPr lvl="6">
              <a:spcBef>
                <a:spcPts val="0"/>
              </a:spcBef>
              <a:spcAft>
                <a:spcPts val="0"/>
              </a:spcAft>
              <a:buSzPts val="5400"/>
              <a:buNone/>
              <a:defRPr/>
            </a:lvl7pPr>
            <a:lvl8pPr lvl="7">
              <a:spcBef>
                <a:spcPts val="0"/>
              </a:spcBef>
              <a:spcAft>
                <a:spcPts val="0"/>
              </a:spcAft>
              <a:buSzPts val="5400"/>
              <a:buNone/>
              <a:defRPr/>
            </a:lvl8pPr>
            <a:lvl9pPr lvl="8">
              <a:spcBef>
                <a:spcPts val="0"/>
              </a:spcBef>
              <a:spcAft>
                <a:spcPts val="0"/>
              </a:spcAft>
              <a:buSzPts val="5400"/>
              <a:buNone/>
              <a:defRPr/>
            </a:lvl9pPr>
          </a:lstStyle>
          <a:p/>
        </p:txBody>
      </p:sp>
      <p:sp>
        <p:nvSpPr>
          <p:cNvPr id="50" name="Google Shape;50;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1" name="Google Shape;51;p12"/>
          <p:cNvSpPr txBox="1"/>
          <p:nvPr>
            <p:ph idx="1" type="subTitle"/>
          </p:nvPr>
        </p:nvSpPr>
        <p:spPr>
          <a:xfrm>
            <a:off x="4406650" y="393750"/>
            <a:ext cx="4409700" cy="542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52" name="Google Shape;52;p12"/>
          <p:cNvSpPr txBox="1"/>
          <p:nvPr>
            <p:ph idx="2" type="subTitle"/>
          </p:nvPr>
        </p:nvSpPr>
        <p:spPr>
          <a:xfrm>
            <a:off x="4406650" y="1151705"/>
            <a:ext cx="4409700" cy="542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53" name="Google Shape;53;p12"/>
          <p:cNvSpPr txBox="1"/>
          <p:nvPr>
            <p:ph idx="3" type="subTitle"/>
          </p:nvPr>
        </p:nvSpPr>
        <p:spPr>
          <a:xfrm>
            <a:off x="4406650" y="3425570"/>
            <a:ext cx="4409700" cy="542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54" name="Google Shape;54;p12"/>
          <p:cNvSpPr txBox="1"/>
          <p:nvPr>
            <p:ph idx="4" type="subTitle"/>
          </p:nvPr>
        </p:nvSpPr>
        <p:spPr>
          <a:xfrm>
            <a:off x="4406650" y="1909660"/>
            <a:ext cx="4409700" cy="542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55" name="Google Shape;55;p12"/>
          <p:cNvSpPr txBox="1"/>
          <p:nvPr>
            <p:ph idx="5" type="subTitle"/>
          </p:nvPr>
        </p:nvSpPr>
        <p:spPr>
          <a:xfrm>
            <a:off x="4406650" y="4183525"/>
            <a:ext cx="4409700" cy="542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56" name="Google Shape;56;p12"/>
          <p:cNvSpPr txBox="1"/>
          <p:nvPr>
            <p:ph idx="6" type="subTitle"/>
          </p:nvPr>
        </p:nvSpPr>
        <p:spPr>
          <a:xfrm>
            <a:off x="4406650" y="2667615"/>
            <a:ext cx="4409700" cy="542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p:cSld name="CUSTOM_8_1">
    <p:spTree>
      <p:nvGrpSpPr>
        <p:cNvPr id="57" name="Shape 57"/>
        <p:cNvGrpSpPr/>
        <p:nvPr/>
      </p:nvGrpSpPr>
      <p:grpSpPr>
        <a:xfrm>
          <a:off x="0" y="0"/>
          <a:ext cx="0" cy="0"/>
          <a:chOff x="0" y="0"/>
          <a:chExt cx="0" cy="0"/>
        </a:xfrm>
      </p:grpSpPr>
      <p:sp>
        <p:nvSpPr>
          <p:cNvPr id="58" name="Google Shape;58;p13"/>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5400"/>
              <a:buNone/>
              <a:defRPr/>
            </a:lvl1pPr>
            <a:lvl2pPr lvl="1">
              <a:spcBef>
                <a:spcPts val="0"/>
              </a:spcBef>
              <a:spcAft>
                <a:spcPts val="0"/>
              </a:spcAft>
              <a:buSzPts val="5400"/>
              <a:buNone/>
              <a:defRPr/>
            </a:lvl2pPr>
            <a:lvl3pPr lvl="2">
              <a:spcBef>
                <a:spcPts val="0"/>
              </a:spcBef>
              <a:spcAft>
                <a:spcPts val="0"/>
              </a:spcAft>
              <a:buSzPts val="5400"/>
              <a:buNone/>
              <a:defRPr/>
            </a:lvl3pPr>
            <a:lvl4pPr lvl="3">
              <a:spcBef>
                <a:spcPts val="0"/>
              </a:spcBef>
              <a:spcAft>
                <a:spcPts val="0"/>
              </a:spcAft>
              <a:buSzPts val="5400"/>
              <a:buNone/>
              <a:defRPr/>
            </a:lvl4pPr>
            <a:lvl5pPr lvl="4">
              <a:spcBef>
                <a:spcPts val="0"/>
              </a:spcBef>
              <a:spcAft>
                <a:spcPts val="0"/>
              </a:spcAft>
              <a:buSzPts val="5400"/>
              <a:buNone/>
              <a:defRPr/>
            </a:lvl5pPr>
            <a:lvl6pPr lvl="5">
              <a:spcBef>
                <a:spcPts val="0"/>
              </a:spcBef>
              <a:spcAft>
                <a:spcPts val="0"/>
              </a:spcAft>
              <a:buSzPts val="5400"/>
              <a:buNone/>
              <a:defRPr/>
            </a:lvl6pPr>
            <a:lvl7pPr lvl="6">
              <a:spcBef>
                <a:spcPts val="0"/>
              </a:spcBef>
              <a:spcAft>
                <a:spcPts val="0"/>
              </a:spcAft>
              <a:buSzPts val="5400"/>
              <a:buNone/>
              <a:defRPr/>
            </a:lvl7pPr>
            <a:lvl8pPr lvl="7">
              <a:spcBef>
                <a:spcPts val="0"/>
              </a:spcBef>
              <a:spcAft>
                <a:spcPts val="0"/>
              </a:spcAft>
              <a:buSzPts val="5400"/>
              <a:buNone/>
              <a:defRPr/>
            </a:lvl8pPr>
            <a:lvl9pPr lvl="8">
              <a:spcBef>
                <a:spcPts val="0"/>
              </a:spcBef>
              <a:spcAft>
                <a:spcPts val="0"/>
              </a:spcAft>
              <a:buSzPts val="5400"/>
              <a:buNone/>
              <a:defRPr/>
            </a:lvl9pPr>
          </a:lstStyle>
          <a:p/>
        </p:txBody>
      </p:sp>
      <p:sp>
        <p:nvSpPr>
          <p:cNvPr id="59" name="Google Shape;59;p13"/>
          <p:cNvSpPr txBox="1"/>
          <p:nvPr>
            <p:ph idx="1" type="body"/>
          </p:nvPr>
        </p:nvSpPr>
        <p:spPr>
          <a:xfrm>
            <a:off x="311700" y="1152475"/>
            <a:ext cx="4473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0" name="Google Shape;60;p13"/>
          <p:cNvSpPr/>
          <p:nvPr>
            <p:ph idx="2" type="pic"/>
          </p:nvPr>
        </p:nvSpPr>
        <p:spPr>
          <a:xfrm>
            <a:off x="4992024" y="1152775"/>
            <a:ext cx="3840300" cy="3416400"/>
          </a:xfrm>
          <a:prstGeom prst="rect">
            <a:avLst/>
          </a:prstGeom>
          <a:noFill/>
          <a:ln>
            <a:noFill/>
          </a:ln>
        </p:spPr>
      </p:sp>
      <p:sp>
        <p:nvSpPr>
          <p:cNvPr id="61" name="Google Shape;61;p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ig ideas">
  <p:cSld name="CUSTOM_1">
    <p:spTree>
      <p:nvGrpSpPr>
        <p:cNvPr id="62" name="Shape 62"/>
        <p:cNvGrpSpPr/>
        <p:nvPr/>
      </p:nvGrpSpPr>
      <p:grpSpPr>
        <a:xfrm>
          <a:off x="0" y="0"/>
          <a:ext cx="0" cy="0"/>
          <a:chOff x="0" y="0"/>
          <a:chExt cx="0" cy="0"/>
        </a:xfrm>
      </p:grpSpPr>
      <p:sp>
        <p:nvSpPr>
          <p:cNvPr id="63" name="Google Shape;63;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64" name="Google Shape;64;p14"/>
          <p:cNvSpPr txBox="1"/>
          <p:nvPr>
            <p:ph type="title"/>
          </p:nvPr>
        </p:nvSpPr>
        <p:spPr>
          <a:xfrm>
            <a:off x="483175" y="450025"/>
            <a:ext cx="8184600" cy="758100"/>
          </a:xfrm>
          <a:prstGeom prst="rect">
            <a:avLst/>
          </a:prstGeom>
        </p:spPr>
        <p:txBody>
          <a:bodyPr anchorCtr="0" anchor="ctr"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65" name="Google Shape;65;p14"/>
          <p:cNvSpPr txBox="1"/>
          <p:nvPr>
            <p:ph idx="1" type="body"/>
          </p:nvPr>
        </p:nvSpPr>
        <p:spPr>
          <a:xfrm>
            <a:off x="483150" y="2237788"/>
            <a:ext cx="3619800" cy="23736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6" name="Google Shape;66;p14"/>
          <p:cNvSpPr txBox="1"/>
          <p:nvPr>
            <p:ph idx="2" type="body"/>
          </p:nvPr>
        </p:nvSpPr>
        <p:spPr>
          <a:xfrm>
            <a:off x="5048000" y="2237788"/>
            <a:ext cx="3619800" cy="23736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7" name="Google Shape;67;p14"/>
          <p:cNvSpPr txBox="1"/>
          <p:nvPr>
            <p:ph idx="3" type="subTitle"/>
          </p:nvPr>
        </p:nvSpPr>
        <p:spPr>
          <a:xfrm>
            <a:off x="483150" y="1336161"/>
            <a:ext cx="3619800" cy="542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68" name="Google Shape;68;p14"/>
          <p:cNvSpPr txBox="1"/>
          <p:nvPr>
            <p:ph idx="4" type="subTitle"/>
          </p:nvPr>
        </p:nvSpPr>
        <p:spPr>
          <a:xfrm>
            <a:off x="5048000" y="1336161"/>
            <a:ext cx="3619800" cy="542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p:cSld name="CUSTOM_2_2">
    <p:spTree>
      <p:nvGrpSpPr>
        <p:cNvPr id="69" name="Shape 69"/>
        <p:cNvGrpSpPr/>
        <p:nvPr/>
      </p:nvGrpSpPr>
      <p:grpSpPr>
        <a:xfrm>
          <a:off x="0" y="0"/>
          <a:ext cx="0" cy="0"/>
          <a:chOff x="0" y="0"/>
          <a:chExt cx="0" cy="0"/>
        </a:xfrm>
      </p:grpSpPr>
      <p:sp>
        <p:nvSpPr>
          <p:cNvPr id="70" name="Google Shape;70;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71" name="Google Shape;71;p15"/>
          <p:cNvSpPr txBox="1"/>
          <p:nvPr>
            <p:ph idx="1" type="body"/>
          </p:nvPr>
        </p:nvSpPr>
        <p:spPr>
          <a:xfrm>
            <a:off x="483175" y="2417500"/>
            <a:ext cx="2455500" cy="23736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72" name="Google Shape;72;p15"/>
          <p:cNvSpPr txBox="1"/>
          <p:nvPr>
            <p:ph idx="2" type="body"/>
          </p:nvPr>
        </p:nvSpPr>
        <p:spPr>
          <a:xfrm>
            <a:off x="3347725" y="2417500"/>
            <a:ext cx="2455500" cy="23736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73" name="Google Shape;73;p15"/>
          <p:cNvSpPr txBox="1"/>
          <p:nvPr>
            <p:ph idx="3" type="body"/>
          </p:nvPr>
        </p:nvSpPr>
        <p:spPr>
          <a:xfrm>
            <a:off x="6212275" y="2417500"/>
            <a:ext cx="2455500" cy="23736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74" name="Google Shape;74;p15"/>
          <p:cNvSpPr txBox="1"/>
          <p:nvPr>
            <p:ph type="title"/>
          </p:nvPr>
        </p:nvSpPr>
        <p:spPr>
          <a:xfrm>
            <a:off x="483175" y="450025"/>
            <a:ext cx="8184600" cy="758100"/>
          </a:xfrm>
          <a:prstGeom prst="rect">
            <a:avLst/>
          </a:prstGeom>
        </p:spPr>
        <p:txBody>
          <a:bodyPr anchorCtr="0" anchor="ctr"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75" name="Google Shape;75;p15"/>
          <p:cNvSpPr txBox="1"/>
          <p:nvPr>
            <p:ph idx="4" type="subTitle"/>
          </p:nvPr>
        </p:nvSpPr>
        <p:spPr>
          <a:xfrm>
            <a:off x="483175" y="1336150"/>
            <a:ext cx="2455500" cy="7785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76" name="Google Shape;76;p15"/>
          <p:cNvSpPr txBox="1"/>
          <p:nvPr>
            <p:ph idx="5" type="subTitle"/>
          </p:nvPr>
        </p:nvSpPr>
        <p:spPr>
          <a:xfrm>
            <a:off x="3347725" y="1336150"/>
            <a:ext cx="2455500" cy="7785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77" name="Google Shape;77;p15"/>
          <p:cNvSpPr txBox="1"/>
          <p:nvPr>
            <p:ph idx="6" type="subTitle"/>
          </p:nvPr>
        </p:nvSpPr>
        <p:spPr>
          <a:xfrm>
            <a:off x="6212275" y="1336150"/>
            <a:ext cx="2455500" cy="7785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ideas">
  <p:cSld name="CUSTOM_3_1">
    <p:spTree>
      <p:nvGrpSpPr>
        <p:cNvPr id="78" name="Shape 78"/>
        <p:cNvGrpSpPr/>
        <p:nvPr/>
      </p:nvGrpSpPr>
      <p:grpSpPr>
        <a:xfrm>
          <a:off x="0" y="0"/>
          <a:ext cx="0" cy="0"/>
          <a:chOff x="0" y="0"/>
          <a:chExt cx="0" cy="0"/>
        </a:xfrm>
      </p:grpSpPr>
      <p:sp>
        <p:nvSpPr>
          <p:cNvPr id="79" name="Google Shape;79;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80" name="Google Shape;80;p16"/>
          <p:cNvSpPr txBox="1"/>
          <p:nvPr>
            <p:ph idx="1" type="body"/>
          </p:nvPr>
        </p:nvSpPr>
        <p:spPr>
          <a:xfrm>
            <a:off x="366725" y="1759093"/>
            <a:ext cx="3838500" cy="11385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81" name="Google Shape;81;p16"/>
          <p:cNvSpPr txBox="1"/>
          <p:nvPr>
            <p:ph idx="2" type="body"/>
          </p:nvPr>
        </p:nvSpPr>
        <p:spPr>
          <a:xfrm>
            <a:off x="4938725" y="1759093"/>
            <a:ext cx="3838500" cy="11385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82" name="Google Shape;82;p16"/>
          <p:cNvSpPr txBox="1"/>
          <p:nvPr>
            <p:ph idx="3" type="body"/>
          </p:nvPr>
        </p:nvSpPr>
        <p:spPr>
          <a:xfrm>
            <a:off x="366750" y="3648575"/>
            <a:ext cx="3838500" cy="11385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83" name="Google Shape;83;p16"/>
          <p:cNvSpPr txBox="1"/>
          <p:nvPr>
            <p:ph idx="4" type="body"/>
          </p:nvPr>
        </p:nvSpPr>
        <p:spPr>
          <a:xfrm>
            <a:off x="4938750" y="3648575"/>
            <a:ext cx="3838500" cy="11385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84" name="Google Shape;84;p16"/>
          <p:cNvSpPr txBox="1"/>
          <p:nvPr>
            <p:ph type="title"/>
          </p:nvPr>
        </p:nvSpPr>
        <p:spPr>
          <a:xfrm>
            <a:off x="366750" y="450025"/>
            <a:ext cx="8184600" cy="758100"/>
          </a:xfrm>
          <a:prstGeom prst="rect">
            <a:avLst/>
          </a:prstGeom>
        </p:spPr>
        <p:txBody>
          <a:bodyPr anchorCtr="0" anchor="ctr"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85" name="Google Shape;85;p16"/>
          <p:cNvSpPr txBox="1"/>
          <p:nvPr>
            <p:ph idx="5" type="subTitle"/>
          </p:nvPr>
        </p:nvSpPr>
        <p:spPr>
          <a:xfrm>
            <a:off x="366763" y="1277907"/>
            <a:ext cx="3838500" cy="48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86" name="Google Shape;86;p16"/>
          <p:cNvSpPr txBox="1"/>
          <p:nvPr>
            <p:ph idx="6" type="subTitle"/>
          </p:nvPr>
        </p:nvSpPr>
        <p:spPr>
          <a:xfrm>
            <a:off x="4938738" y="1277907"/>
            <a:ext cx="3838500" cy="48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87" name="Google Shape;87;p16"/>
          <p:cNvSpPr txBox="1"/>
          <p:nvPr>
            <p:ph idx="7" type="subTitle"/>
          </p:nvPr>
        </p:nvSpPr>
        <p:spPr>
          <a:xfrm>
            <a:off x="4938761" y="3167363"/>
            <a:ext cx="3838500" cy="48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88" name="Google Shape;88;p16"/>
          <p:cNvSpPr txBox="1"/>
          <p:nvPr>
            <p:ph idx="8" type="subTitle"/>
          </p:nvPr>
        </p:nvSpPr>
        <p:spPr>
          <a:xfrm>
            <a:off x="366750" y="3167363"/>
            <a:ext cx="3838500" cy="48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
  <p:cSld name="TITLE_ONLY_1_1">
    <p:spTree>
      <p:nvGrpSpPr>
        <p:cNvPr id="89" name="Shape 89"/>
        <p:cNvGrpSpPr/>
        <p:nvPr/>
      </p:nvGrpSpPr>
      <p:grpSpPr>
        <a:xfrm>
          <a:off x="0" y="0"/>
          <a:ext cx="0" cy="0"/>
          <a:chOff x="0" y="0"/>
          <a:chExt cx="0" cy="0"/>
        </a:xfrm>
      </p:grpSpPr>
      <p:sp>
        <p:nvSpPr>
          <p:cNvPr id="90" name="Google Shape;90;p1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5400"/>
              <a:buNone/>
              <a:defRPr/>
            </a:lvl1pPr>
            <a:lvl2pPr lvl="1">
              <a:spcBef>
                <a:spcPts val="0"/>
              </a:spcBef>
              <a:spcAft>
                <a:spcPts val="0"/>
              </a:spcAft>
              <a:buSzPts val="5400"/>
              <a:buNone/>
              <a:defRPr/>
            </a:lvl2pPr>
            <a:lvl3pPr lvl="2">
              <a:spcBef>
                <a:spcPts val="0"/>
              </a:spcBef>
              <a:spcAft>
                <a:spcPts val="0"/>
              </a:spcAft>
              <a:buSzPts val="5400"/>
              <a:buNone/>
              <a:defRPr/>
            </a:lvl3pPr>
            <a:lvl4pPr lvl="3">
              <a:spcBef>
                <a:spcPts val="0"/>
              </a:spcBef>
              <a:spcAft>
                <a:spcPts val="0"/>
              </a:spcAft>
              <a:buSzPts val="5400"/>
              <a:buNone/>
              <a:defRPr/>
            </a:lvl4pPr>
            <a:lvl5pPr lvl="4">
              <a:spcBef>
                <a:spcPts val="0"/>
              </a:spcBef>
              <a:spcAft>
                <a:spcPts val="0"/>
              </a:spcAft>
              <a:buSzPts val="5400"/>
              <a:buNone/>
              <a:defRPr/>
            </a:lvl5pPr>
            <a:lvl6pPr lvl="5">
              <a:spcBef>
                <a:spcPts val="0"/>
              </a:spcBef>
              <a:spcAft>
                <a:spcPts val="0"/>
              </a:spcAft>
              <a:buSzPts val="5400"/>
              <a:buNone/>
              <a:defRPr/>
            </a:lvl6pPr>
            <a:lvl7pPr lvl="6">
              <a:spcBef>
                <a:spcPts val="0"/>
              </a:spcBef>
              <a:spcAft>
                <a:spcPts val="0"/>
              </a:spcAft>
              <a:buSzPts val="5400"/>
              <a:buNone/>
              <a:defRPr/>
            </a:lvl7pPr>
            <a:lvl8pPr lvl="7">
              <a:spcBef>
                <a:spcPts val="0"/>
              </a:spcBef>
              <a:spcAft>
                <a:spcPts val="0"/>
              </a:spcAft>
              <a:buSzPts val="5400"/>
              <a:buNone/>
              <a:defRPr/>
            </a:lvl8pPr>
            <a:lvl9pPr lvl="8">
              <a:spcBef>
                <a:spcPts val="0"/>
              </a:spcBef>
              <a:spcAft>
                <a:spcPts val="0"/>
              </a:spcAft>
              <a:buSzPts val="5400"/>
              <a:buNone/>
              <a:defRPr/>
            </a:lvl9pPr>
          </a:lstStyle>
          <a:p/>
        </p:txBody>
      </p:sp>
      <p:sp>
        <p:nvSpPr>
          <p:cNvPr id="91" name="Google Shape;91;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92" name="Google Shape;92;p17"/>
          <p:cNvSpPr/>
          <p:nvPr>
            <p:ph idx="2" type="pic"/>
          </p:nvPr>
        </p:nvSpPr>
        <p:spPr>
          <a:xfrm>
            <a:off x="311700" y="1170425"/>
            <a:ext cx="8520600" cy="3492900"/>
          </a:xfrm>
          <a:prstGeom prst="rect">
            <a:avLst/>
          </a:prstGeom>
          <a:no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storyboards">
  <p:cSld name="CUSTOM_4_1">
    <p:spTree>
      <p:nvGrpSpPr>
        <p:cNvPr id="93" name="Shape 93"/>
        <p:cNvGrpSpPr/>
        <p:nvPr/>
      </p:nvGrpSpPr>
      <p:grpSpPr>
        <a:xfrm>
          <a:off x="0" y="0"/>
          <a:ext cx="0" cy="0"/>
          <a:chOff x="0" y="0"/>
          <a:chExt cx="0" cy="0"/>
        </a:xfrm>
      </p:grpSpPr>
      <p:sp>
        <p:nvSpPr>
          <p:cNvPr id="94" name="Google Shape;94;p18"/>
          <p:cNvSpPr txBox="1"/>
          <p:nvPr>
            <p:ph idx="1" type="body"/>
          </p:nvPr>
        </p:nvSpPr>
        <p:spPr>
          <a:xfrm>
            <a:off x="311700" y="4080225"/>
            <a:ext cx="4027500" cy="9261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95" name="Google Shape;95;p18"/>
          <p:cNvSpPr/>
          <p:nvPr>
            <p:ph idx="2" type="pic"/>
          </p:nvPr>
        </p:nvSpPr>
        <p:spPr>
          <a:xfrm>
            <a:off x="4804825" y="1133300"/>
            <a:ext cx="4027500" cy="2392800"/>
          </a:xfrm>
          <a:prstGeom prst="rect">
            <a:avLst/>
          </a:prstGeom>
          <a:noFill/>
          <a:ln>
            <a:noFill/>
          </a:ln>
        </p:spPr>
      </p:sp>
      <p:sp>
        <p:nvSpPr>
          <p:cNvPr id="96" name="Google Shape;96;p18"/>
          <p:cNvSpPr/>
          <p:nvPr>
            <p:ph idx="3" type="pic"/>
          </p:nvPr>
        </p:nvSpPr>
        <p:spPr>
          <a:xfrm>
            <a:off x="311725" y="1133300"/>
            <a:ext cx="4027500" cy="2392800"/>
          </a:xfrm>
          <a:prstGeom prst="rect">
            <a:avLst/>
          </a:prstGeom>
          <a:noFill/>
          <a:ln>
            <a:noFill/>
          </a:ln>
        </p:spPr>
      </p:sp>
      <p:sp>
        <p:nvSpPr>
          <p:cNvPr id="97" name="Google Shape;97;p18"/>
          <p:cNvSpPr txBox="1"/>
          <p:nvPr>
            <p:ph idx="4" type="body"/>
          </p:nvPr>
        </p:nvSpPr>
        <p:spPr>
          <a:xfrm>
            <a:off x="4804825" y="4080225"/>
            <a:ext cx="4027500" cy="9261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98" name="Google Shape;98;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99" name="Google Shape;99;p1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5400"/>
              <a:buNone/>
              <a:defRPr/>
            </a:lvl1pPr>
            <a:lvl2pPr lvl="1">
              <a:spcBef>
                <a:spcPts val="0"/>
              </a:spcBef>
              <a:spcAft>
                <a:spcPts val="0"/>
              </a:spcAft>
              <a:buSzPts val="5400"/>
              <a:buNone/>
              <a:defRPr/>
            </a:lvl2pPr>
            <a:lvl3pPr lvl="2">
              <a:spcBef>
                <a:spcPts val="0"/>
              </a:spcBef>
              <a:spcAft>
                <a:spcPts val="0"/>
              </a:spcAft>
              <a:buSzPts val="5400"/>
              <a:buNone/>
              <a:defRPr/>
            </a:lvl3pPr>
            <a:lvl4pPr lvl="3">
              <a:spcBef>
                <a:spcPts val="0"/>
              </a:spcBef>
              <a:spcAft>
                <a:spcPts val="0"/>
              </a:spcAft>
              <a:buSzPts val="5400"/>
              <a:buNone/>
              <a:defRPr/>
            </a:lvl4pPr>
            <a:lvl5pPr lvl="4">
              <a:spcBef>
                <a:spcPts val="0"/>
              </a:spcBef>
              <a:spcAft>
                <a:spcPts val="0"/>
              </a:spcAft>
              <a:buSzPts val="5400"/>
              <a:buNone/>
              <a:defRPr/>
            </a:lvl5pPr>
            <a:lvl6pPr lvl="5">
              <a:spcBef>
                <a:spcPts val="0"/>
              </a:spcBef>
              <a:spcAft>
                <a:spcPts val="0"/>
              </a:spcAft>
              <a:buSzPts val="5400"/>
              <a:buNone/>
              <a:defRPr/>
            </a:lvl6pPr>
            <a:lvl7pPr lvl="6">
              <a:spcBef>
                <a:spcPts val="0"/>
              </a:spcBef>
              <a:spcAft>
                <a:spcPts val="0"/>
              </a:spcAft>
              <a:buSzPts val="5400"/>
              <a:buNone/>
              <a:defRPr/>
            </a:lvl7pPr>
            <a:lvl8pPr lvl="7">
              <a:spcBef>
                <a:spcPts val="0"/>
              </a:spcBef>
              <a:spcAft>
                <a:spcPts val="0"/>
              </a:spcAft>
              <a:buSzPts val="5400"/>
              <a:buNone/>
              <a:defRPr/>
            </a:lvl8pPr>
            <a:lvl9pPr lvl="8">
              <a:spcBef>
                <a:spcPts val="0"/>
              </a:spcBef>
              <a:spcAft>
                <a:spcPts val="0"/>
              </a:spcAft>
              <a:buSzPts val="5400"/>
              <a:buNone/>
              <a:defRPr/>
            </a:lvl9pPr>
          </a:lstStyle>
          <a:p/>
        </p:txBody>
      </p:sp>
      <p:sp>
        <p:nvSpPr>
          <p:cNvPr id="100" name="Google Shape;100;p18"/>
          <p:cNvSpPr txBox="1"/>
          <p:nvPr>
            <p:ph idx="5" type="subTitle"/>
          </p:nvPr>
        </p:nvSpPr>
        <p:spPr>
          <a:xfrm>
            <a:off x="311725" y="3582900"/>
            <a:ext cx="4027500" cy="48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400"/>
              <a:buNone/>
              <a:defRPr/>
            </a:lvl1pPr>
            <a:lvl2pPr lvl="1">
              <a:lnSpc>
                <a:spcPct val="100000"/>
              </a:lnSpc>
              <a:spcBef>
                <a:spcPts val="0"/>
              </a:spcBef>
              <a:spcAft>
                <a:spcPts val="0"/>
              </a:spcAft>
              <a:buSzPts val="1800"/>
              <a:buNone/>
              <a:defRPr sz="1800"/>
            </a:lvl2pPr>
            <a:lvl3pPr lvl="2">
              <a:lnSpc>
                <a:spcPct val="100000"/>
              </a:lnSpc>
              <a:spcBef>
                <a:spcPts val="0"/>
              </a:spcBef>
              <a:spcAft>
                <a:spcPts val="0"/>
              </a:spcAft>
              <a:buSzPts val="1800"/>
              <a:buNone/>
              <a:defRPr sz="1800"/>
            </a:lvl3pPr>
            <a:lvl4pPr lvl="3">
              <a:lnSpc>
                <a:spcPct val="100000"/>
              </a:lnSpc>
              <a:spcBef>
                <a:spcPts val="0"/>
              </a:spcBef>
              <a:spcAft>
                <a:spcPts val="0"/>
              </a:spcAft>
              <a:buSzPts val="1800"/>
              <a:buNone/>
              <a:defRPr sz="1800"/>
            </a:lvl4pPr>
            <a:lvl5pPr lvl="4">
              <a:lnSpc>
                <a:spcPct val="100000"/>
              </a:lnSpc>
              <a:spcBef>
                <a:spcPts val="0"/>
              </a:spcBef>
              <a:spcAft>
                <a:spcPts val="0"/>
              </a:spcAft>
              <a:buSzPts val="1800"/>
              <a:buNone/>
              <a:defRPr sz="1800"/>
            </a:lvl5pPr>
            <a:lvl6pPr lvl="5">
              <a:lnSpc>
                <a:spcPct val="100000"/>
              </a:lnSpc>
              <a:spcBef>
                <a:spcPts val="0"/>
              </a:spcBef>
              <a:spcAft>
                <a:spcPts val="0"/>
              </a:spcAft>
              <a:buSzPts val="1800"/>
              <a:buNone/>
              <a:defRPr sz="1800"/>
            </a:lvl6pPr>
            <a:lvl7pPr lvl="6">
              <a:lnSpc>
                <a:spcPct val="100000"/>
              </a:lnSpc>
              <a:spcBef>
                <a:spcPts val="0"/>
              </a:spcBef>
              <a:spcAft>
                <a:spcPts val="0"/>
              </a:spcAft>
              <a:buSzPts val="1800"/>
              <a:buNone/>
              <a:defRPr sz="1800"/>
            </a:lvl7pPr>
            <a:lvl8pPr lvl="7">
              <a:lnSpc>
                <a:spcPct val="100000"/>
              </a:lnSpc>
              <a:spcBef>
                <a:spcPts val="0"/>
              </a:spcBef>
              <a:spcAft>
                <a:spcPts val="0"/>
              </a:spcAft>
              <a:buSzPts val="1800"/>
              <a:buNone/>
              <a:defRPr sz="1800"/>
            </a:lvl8pPr>
            <a:lvl9pPr lvl="8">
              <a:lnSpc>
                <a:spcPct val="100000"/>
              </a:lnSpc>
              <a:spcBef>
                <a:spcPts val="0"/>
              </a:spcBef>
              <a:spcAft>
                <a:spcPts val="0"/>
              </a:spcAft>
              <a:buSzPts val="1800"/>
              <a:buNone/>
              <a:defRPr sz="1800"/>
            </a:lvl9pPr>
          </a:lstStyle>
          <a:p/>
        </p:txBody>
      </p:sp>
      <p:sp>
        <p:nvSpPr>
          <p:cNvPr id="101" name="Google Shape;101;p18"/>
          <p:cNvSpPr txBox="1"/>
          <p:nvPr>
            <p:ph idx="6" type="subTitle"/>
          </p:nvPr>
        </p:nvSpPr>
        <p:spPr>
          <a:xfrm>
            <a:off x="4804825" y="3582900"/>
            <a:ext cx="4027500" cy="48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400"/>
              <a:buNone/>
              <a:defRPr/>
            </a:lvl1pPr>
            <a:lvl2pPr lvl="1">
              <a:lnSpc>
                <a:spcPct val="100000"/>
              </a:lnSpc>
              <a:spcBef>
                <a:spcPts val="0"/>
              </a:spcBef>
              <a:spcAft>
                <a:spcPts val="0"/>
              </a:spcAft>
              <a:buSzPts val="1800"/>
              <a:buNone/>
              <a:defRPr sz="1800"/>
            </a:lvl2pPr>
            <a:lvl3pPr lvl="2">
              <a:lnSpc>
                <a:spcPct val="100000"/>
              </a:lnSpc>
              <a:spcBef>
                <a:spcPts val="0"/>
              </a:spcBef>
              <a:spcAft>
                <a:spcPts val="0"/>
              </a:spcAft>
              <a:buSzPts val="1800"/>
              <a:buNone/>
              <a:defRPr sz="1800"/>
            </a:lvl3pPr>
            <a:lvl4pPr lvl="3">
              <a:lnSpc>
                <a:spcPct val="100000"/>
              </a:lnSpc>
              <a:spcBef>
                <a:spcPts val="0"/>
              </a:spcBef>
              <a:spcAft>
                <a:spcPts val="0"/>
              </a:spcAft>
              <a:buSzPts val="1800"/>
              <a:buNone/>
              <a:defRPr sz="1800"/>
            </a:lvl4pPr>
            <a:lvl5pPr lvl="4">
              <a:lnSpc>
                <a:spcPct val="100000"/>
              </a:lnSpc>
              <a:spcBef>
                <a:spcPts val="0"/>
              </a:spcBef>
              <a:spcAft>
                <a:spcPts val="0"/>
              </a:spcAft>
              <a:buSzPts val="1800"/>
              <a:buNone/>
              <a:defRPr sz="1800"/>
            </a:lvl5pPr>
            <a:lvl6pPr lvl="5">
              <a:lnSpc>
                <a:spcPct val="100000"/>
              </a:lnSpc>
              <a:spcBef>
                <a:spcPts val="0"/>
              </a:spcBef>
              <a:spcAft>
                <a:spcPts val="0"/>
              </a:spcAft>
              <a:buSzPts val="1800"/>
              <a:buNone/>
              <a:defRPr sz="1800"/>
            </a:lvl6pPr>
            <a:lvl7pPr lvl="6">
              <a:lnSpc>
                <a:spcPct val="100000"/>
              </a:lnSpc>
              <a:spcBef>
                <a:spcPts val="0"/>
              </a:spcBef>
              <a:spcAft>
                <a:spcPts val="0"/>
              </a:spcAft>
              <a:buSzPts val="1800"/>
              <a:buNone/>
              <a:defRPr sz="1800"/>
            </a:lvl7pPr>
            <a:lvl8pPr lvl="7">
              <a:lnSpc>
                <a:spcPct val="100000"/>
              </a:lnSpc>
              <a:spcBef>
                <a:spcPts val="0"/>
              </a:spcBef>
              <a:spcAft>
                <a:spcPts val="0"/>
              </a:spcAft>
              <a:buSzPts val="1800"/>
              <a:buNone/>
              <a:defRPr sz="1800"/>
            </a:lvl8pPr>
            <a:lvl9pPr lvl="8">
              <a:lnSpc>
                <a:spcPct val="100000"/>
              </a:lnSpc>
              <a:spcBef>
                <a:spcPts val="0"/>
              </a:spcBef>
              <a:spcAft>
                <a:spcPts val="0"/>
              </a:spcAft>
              <a:buSzPts val="1800"/>
              <a:buNone/>
              <a:defRPr sz="18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storyboards">
  <p:cSld name="CUSTOM_4_1_1">
    <p:spTree>
      <p:nvGrpSpPr>
        <p:cNvPr id="102" name="Shape 102"/>
        <p:cNvGrpSpPr/>
        <p:nvPr/>
      </p:nvGrpSpPr>
      <p:grpSpPr>
        <a:xfrm>
          <a:off x="0" y="0"/>
          <a:ext cx="0" cy="0"/>
          <a:chOff x="0" y="0"/>
          <a:chExt cx="0" cy="0"/>
        </a:xfrm>
      </p:grpSpPr>
      <p:sp>
        <p:nvSpPr>
          <p:cNvPr id="103" name="Google Shape;103;p19"/>
          <p:cNvSpPr txBox="1"/>
          <p:nvPr>
            <p:ph idx="1" type="body"/>
          </p:nvPr>
        </p:nvSpPr>
        <p:spPr>
          <a:xfrm>
            <a:off x="311700" y="3911700"/>
            <a:ext cx="2627100" cy="10185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04" name="Google Shape;104;p19"/>
          <p:cNvSpPr/>
          <p:nvPr>
            <p:ph idx="2" type="pic"/>
          </p:nvPr>
        </p:nvSpPr>
        <p:spPr>
          <a:xfrm>
            <a:off x="6205225" y="1128325"/>
            <a:ext cx="2627100" cy="2273100"/>
          </a:xfrm>
          <a:prstGeom prst="rect">
            <a:avLst/>
          </a:prstGeom>
          <a:noFill/>
          <a:ln>
            <a:noFill/>
          </a:ln>
        </p:spPr>
      </p:sp>
      <p:sp>
        <p:nvSpPr>
          <p:cNvPr id="105" name="Google Shape;105;p19"/>
          <p:cNvSpPr/>
          <p:nvPr>
            <p:ph idx="3" type="pic"/>
          </p:nvPr>
        </p:nvSpPr>
        <p:spPr>
          <a:xfrm>
            <a:off x="311725" y="1128325"/>
            <a:ext cx="2627100" cy="2273100"/>
          </a:xfrm>
          <a:prstGeom prst="rect">
            <a:avLst/>
          </a:prstGeom>
          <a:noFill/>
          <a:ln>
            <a:noFill/>
          </a:ln>
        </p:spPr>
      </p:sp>
      <p:sp>
        <p:nvSpPr>
          <p:cNvPr id="106" name="Google Shape;106;p19"/>
          <p:cNvSpPr txBox="1"/>
          <p:nvPr>
            <p:ph idx="4" type="body"/>
          </p:nvPr>
        </p:nvSpPr>
        <p:spPr>
          <a:xfrm>
            <a:off x="6205225" y="3911700"/>
            <a:ext cx="2627100" cy="10185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07" name="Google Shape;107;p19"/>
          <p:cNvSpPr/>
          <p:nvPr>
            <p:ph idx="5" type="pic"/>
          </p:nvPr>
        </p:nvSpPr>
        <p:spPr>
          <a:xfrm>
            <a:off x="3255250" y="1128325"/>
            <a:ext cx="2627100" cy="2273100"/>
          </a:xfrm>
          <a:prstGeom prst="rect">
            <a:avLst/>
          </a:prstGeom>
          <a:noFill/>
          <a:ln>
            <a:noFill/>
          </a:ln>
        </p:spPr>
      </p:sp>
      <p:sp>
        <p:nvSpPr>
          <p:cNvPr id="108" name="Google Shape;108;p19"/>
          <p:cNvSpPr txBox="1"/>
          <p:nvPr>
            <p:ph idx="6" type="body"/>
          </p:nvPr>
        </p:nvSpPr>
        <p:spPr>
          <a:xfrm>
            <a:off x="3255250" y="3911700"/>
            <a:ext cx="2627100" cy="10185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09" name="Google Shape;109;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10" name="Google Shape;110;p19"/>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5400"/>
              <a:buNone/>
              <a:defRPr/>
            </a:lvl1pPr>
            <a:lvl2pPr lvl="1">
              <a:spcBef>
                <a:spcPts val="0"/>
              </a:spcBef>
              <a:spcAft>
                <a:spcPts val="0"/>
              </a:spcAft>
              <a:buSzPts val="5400"/>
              <a:buNone/>
              <a:defRPr/>
            </a:lvl2pPr>
            <a:lvl3pPr lvl="2">
              <a:spcBef>
                <a:spcPts val="0"/>
              </a:spcBef>
              <a:spcAft>
                <a:spcPts val="0"/>
              </a:spcAft>
              <a:buSzPts val="5400"/>
              <a:buNone/>
              <a:defRPr/>
            </a:lvl3pPr>
            <a:lvl4pPr lvl="3">
              <a:spcBef>
                <a:spcPts val="0"/>
              </a:spcBef>
              <a:spcAft>
                <a:spcPts val="0"/>
              </a:spcAft>
              <a:buSzPts val="5400"/>
              <a:buNone/>
              <a:defRPr/>
            </a:lvl4pPr>
            <a:lvl5pPr lvl="4">
              <a:spcBef>
                <a:spcPts val="0"/>
              </a:spcBef>
              <a:spcAft>
                <a:spcPts val="0"/>
              </a:spcAft>
              <a:buSzPts val="5400"/>
              <a:buNone/>
              <a:defRPr/>
            </a:lvl5pPr>
            <a:lvl6pPr lvl="5">
              <a:spcBef>
                <a:spcPts val="0"/>
              </a:spcBef>
              <a:spcAft>
                <a:spcPts val="0"/>
              </a:spcAft>
              <a:buSzPts val="5400"/>
              <a:buNone/>
              <a:defRPr/>
            </a:lvl6pPr>
            <a:lvl7pPr lvl="6">
              <a:spcBef>
                <a:spcPts val="0"/>
              </a:spcBef>
              <a:spcAft>
                <a:spcPts val="0"/>
              </a:spcAft>
              <a:buSzPts val="5400"/>
              <a:buNone/>
              <a:defRPr/>
            </a:lvl7pPr>
            <a:lvl8pPr lvl="7">
              <a:spcBef>
                <a:spcPts val="0"/>
              </a:spcBef>
              <a:spcAft>
                <a:spcPts val="0"/>
              </a:spcAft>
              <a:buSzPts val="5400"/>
              <a:buNone/>
              <a:defRPr/>
            </a:lvl8pPr>
            <a:lvl9pPr lvl="8">
              <a:spcBef>
                <a:spcPts val="0"/>
              </a:spcBef>
              <a:spcAft>
                <a:spcPts val="0"/>
              </a:spcAft>
              <a:buSzPts val="5400"/>
              <a:buNone/>
              <a:defRPr/>
            </a:lvl9pPr>
          </a:lstStyle>
          <a:p/>
        </p:txBody>
      </p:sp>
      <p:sp>
        <p:nvSpPr>
          <p:cNvPr id="111" name="Google Shape;111;p19"/>
          <p:cNvSpPr txBox="1"/>
          <p:nvPr>
            <p:ph idx="7" type="subTitle"/>
          </p:nvPr>
        </p:nvSpPr>
        <p:spPr>
          <a:xfrm>
            <a:off x="311725" y="3430500"/>
            <a:ext cx="2627100" cy="48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400"/>
              <a:buNone/>
              <a:defRPr/>
            </a:lvl1pPr>
            <a:lvl2pPr lvl="1">
              <a:lnSpc>
                <a:spcPct val="100000"/>
              </a:lnSpc>
              <a:spcBef>
                <a:spcPts val="0"/>
              </a:spcBef>
              <a:spcAft>
                <a:spcPts val="0"/>
              </a:spcAft>
              <a:buSzPts val="1800"/>
              <a:buNone/>
              <a:defRPr sz="1800"/>
            </a:lvl2pPr>
            <a:lvl3pPr lvl="2">
              <a:lnSpc>
                <a:spcPct val="100000"/>
              </a:lnSpc>
              <a:spcBef>
                <a:spcPts val="0"/>
              </a:spcBef>
              <a:spcAft>
                <a:spcPts val="0"/>
              </a:spcAft>
              <a:buSzPts val="1800"/>
              <a:buNone/>
              <a:defRPr sz="1800"/>
            </a:lvl3pPr>
            <a:lvl4pPr lvl="3">
              <a:lnSpc>
                <a:spcPct val="100000"/>
              </a:lnSpc>
              <a:spcBef>
                <a:spcPts val="0"/>
              </a:spcBef>
              <a:spcAft>
                <a:spcPts val="0"/>
              </a:spcAft>
              <a:buSzPts val="1800"/>
              <a:buNone/>
              <a:defRPr sz="1800"/>
            </a:lvl4pPr>
            <a:lvl5pPr lvl="4">
              <a:lnSpc>
                <a:spcPct val="100000"/>
              </a:lnSpc>
              <a:spcBef>
                <a:spcPts val="0"/>
              </a:spcBef>
              <a:spcAft>
                <a:spcPts val="0"/>
              </a:spcAft>
              <a:buSzPts val="1800"/>
              <a:buNone/>
              <a:defRPr sz="1800"/>
            </a:lvl5pPr>
            <a:lvl6pPr lvl="5">
              <a:lnSpc>
                <a:spcPct val="100000"/>
              </a:lnSpc>
              <a:spcBef>
                <a:spcPts val="0"/>
              </a:spcBef>
              <a:spcAft>
                <a:spcPts val="0"/>
              </a:spcAft>
              <a:buSzPts val="1800"/>
              <a:buNone/>
              <a:defRPr sz="1800"/>
            </a:lvl6pPr>
            <a:lvl7pPr lvl="6">
              <a:lnSpc>
                <a:spcPct val="100000"/>
              </a:lnSpc>
              <a:spcBef>
                <a:spcPts val="0"/>
              </a:spcBef>
              <a:spcAft>
                <a:spcPts val="0"/>
              </a:spcAft>
              <a:buSzPts val="1800"/>
              <a:buNone/>
              <a:defRPr sz="1800"/>
            </a:lvl7pPr>
            <a:lvl8pPr lvl="7">
              <a:lnSpc>
                <a:spcPct val="100000"/>
              </a:lnSpc>
              <a:spcBef>
                <a:spcPts val="0"/>
              </a:spcBef>
              <a:spcAft>
                <a:spcPts val="0"/>
              </a:spcAft>
              <a:buSzPts val="1800"/>
              <a:buNone/>
              <a:defRPr sz="1800"/>
            </a:lvl8pPr>
            <a:lvl9pPr lvl="8">
              <a:lnSpc>
                <a:spcPct val="100000"/>
              </a:lnSpc>
              <a:spcBef>
                <a:spcPts val="0"/>
              </a:spcBef>
              <a:spcAft>
                <a:spcPts val="0"/>
              </a:spcAft>
              <a:buSzPts val="1800"/>
              <a:buNone/>
              <a:defRPr sz="1800"/>
            </a:lvl9pPr>
          </a:lstStyle>
          <a:p/>
        </p:txBody>
      </p:sp>
      <p:sp>
        <p:nvSpPr>
          <p:cNvPr id="112" name="Google Shape;112;p19"/>
          <p:cNvSpPr txBox="1"/>
          <p:nvPr>
            <p:ph idx="8" type="subTitle"/>
          </p:nvPr>
        </p:nvSpPr>
        <p:spPr>
          <a:xfrm>
            <a:off x="6205225" y="3430500"/>
            <a:ext cx="2627100" cy="48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400"/>
              <a:buNone/>
              <a:defRPr/>
            </a:lvl1pPr>
            <a:lvl2pPr lvl="1">
              <a:lnSpc>
                <a:spcPct val="100000"/>
              </a:lnSpc>
              <a:spcBef>
                <a:spcPts val="0"/>
              </a:spcBef>
              <a:spcAft>
                <a:spcPts val="0"/>
              </a:spcAft>
              <a:buSzPts val="1800"/>
              <a:buNone/>
              <a:defRPr sz="1800"/>
            </a:lvl2pPr>
            <a:lvl3pPr lvl="2">
              <a:lnSpc>
                <a:spcPct val="100000"/>
              </a:lnSpc>
              <a:spcBef>
                <a:spcPts val="0"/>
              </a:spcBef>
              <a:spcAft>
                <a:spcPts val="0"/>
              </a:spcAft>
              <a:buSzPts val="1800"/>
              <a:buNone/>
              <a:defRPr sz="1800"/>
            </a:lvl3pPr>
            <a:lvl4pPr lvl="3">
              <a:lnSpc>
                <a:spcPct val="100000"/>
              </a:lnSpc>
              <a:spcBef>
                <a:spcPts val="0"/>
              </a:spcBef>
              <a:spcAft>
                <a:spcPts val="0"/>
              </a:spcAft>
              <a:buSzPts val="1800"/>
              <a:buNone/>
              <a:defRPr sz="1800"/>
            </a:lvl4pPr>
            <a:lvl5pPr lvl="4">
              <a:lnSpc>
                <a:spcPct val="100000"/>
              </a:lnSpc>
              <a:spcBef>
                <a:spcPts val="0"/>
              </a:spcBef>
              <a:spcAft>
                <a:spcPts val="0"/>
              </a:spcAft>
              <a:buSzPts val="1800"/>
              <a:buNone/>
              <a:defRPr sz="1800"/>
            </a:lvl5pPr>
            <a:lvl6pPr lvl="5">
              <a:lnSpc>
                <a:spcPct val="100000"/>
              </a:lnSpc>
              <a:spcBef>
                <a:spcPts val="0"/>
              </a:spcBef>
              <a:spcAft>
                <a:spcPts val="0"/>
              </a:spcAft>
              <a:buSzPts val="1800"/>
              <a:buNone/>
              <a:defRPr sz="1800"/>
            </a:lvl6pPr>
            <a:lvl7pPr lvl="6">
              <a:lnSpc>
                <a:spcPct val="100000"/>
              </a:lnSpc>
              <a:spcBef>
                <a:spcPts val="0"/>
              </a:spcBef>
              <a:spcAft>
                <a:spcPts val="0"/>
              </a:spcAft>
              <a:buSzPts val="1800"/>
              <a:buNone/>
              <a:defRPr sz="1800"/>
            </a:lvl7pPr>
            <a:lvl8pPr lvl="7">
              <a:lnSpc>
                <a:spcPct val="100000"/>
              </a:lnSpc>
              <a:spcBef>
                <a:spcPts val="0"/>
              </a:spcBef>
              <a:spcAft>
                <a:spcPts val="0"/>
              </a:spcAft>
              <a:buSzPts val="1800"/>
              <a:buNone/>
              <a:defRPr sz="1800"/>
            </a:lvl8pPr>
            <a:lvl9pPr lvl="8">
              <a:lnSpc>
                <a:spcPct val="100000"/>
              </a:lnSpc>
              <a:spcBef>
                <a:spcPts val="0"/>
              </a:spcBef>
              <a:spcAft>
                <a:spcPts val="0"/>
              </a:spcAft>
              <a:buSzPts val="1800"/>
              <a:buNone/>
              <a:defRPr sz="1800"/>
            </a:lvl9pPr>
          </a:lstStyle>
          <a:p/>
        </p:txBody>
      </p:sp>
      <p:sp>
        <p:nvSpPr>
          <p:cNvPr id="113" name="Google Shape;113;p19"/>
          <p:cNvSpPr txBox="1"/>
          <p:nvPr>
            <p:ph idx="9" type="subTitle"/>
          </p:nvPr>
        </p:nvSpPr>
        <p:spPr>
          <a:xfrm>
            <a:off x="3255250" y="3430500"/>
            <a:ext cx="2627100" cy="48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400"/>
              <a:buNone/>
              <a:defRPr/>
            </a:lvl1pPr>
            <a:lvl2pPr lvl="1">
              <a:lnSpc>
                <a:spcPct val="100000"/>
              </a:lnSpc>
              <a:spcBef>
                <a:spcPts val="0"/>
              </a:spcBef>
              <a:spcAft>
                <a:spcPts val="0"/>
              </a:spcAft>
              <a:buSzPts val="1800"/>
              <a:buNone/>
              <a:defRPr sz="1800"/>
            </a:lvl2pPr>
            <a:lvl3pPr lvl="2">
              <a:lnSpc>
                <a:spcPct val="100000"/>
              </a:lnSpc>
              <a:spcBef>
                <a:spcPts val="0"/>
              </a:spcBef>
              <a:spcAft>
                <a:spcPts val="0"/>
              </a:spcAft>
              <a:buSzPts val="1800"/>
              <a:buNone/>
              <a:defRPr sz="1800"/>
            </a:lvl3pPr>
            <a:lvl4pPr lvl="3">
              <a:lnSpc>
                <a:spcPct val="100000"/>
              </a:lnSpc>
              <a:spcBef>
                <a:spcPts val="0"/>
              </a:spcBef>
              <a:spcAft>
                <a:spcPts val="0"/>
              </a:spcAft>
              <a:buSzPts val="1800"/>
              <a:buNone/>
              <a:defRPr sz="1800"/>
            </a:lvl4pPr>
            <a:lvl5pPr lvl="4">
              <a:lnSpc>
                <a:spcPct val="100000"/>
              </a:lnSpc>
              <a:spcBef>
                <a:spcPts val="0"/>
              </a:spcBef>
              <a:spcAft>
                <a:spcPts val="0"/>
              </a:spcAft>
              <a:buSzPts val="1800"/>
              <a:buNone/>
              <a:defRPr sz="1800"/>
            </a:lvl5pPr>
            <a:lvl6pPr lvl="5">
              <a:lnSpc>
                <a:spcPct val="100000"/>
              </a:lnSpc>
              <a:spcBef>
                <a:spcPts val="0"/>
              </a:spcBef>
              <a:spcAft>
                <a:spcPts val="0"/>
              </a:spcAft>
              <a:buSzPts val="1800"/>
              <a:buNone/>
              <a:defRPr sz="1800"/>
            </a:lvl6pPr>
            <a:lvl7pPr lvl="6">
              <a:lnSpc>
                <a:spcPct val="100000"/>
              </a:lnSpc>
              <a:spcBef>
                <a:spcPts val="0"/>
              </a:spcBef>
              <a:spcAft>
                <a:spcPts val="0"/>
              </a:spcAft>
              <a:buSzPts val="1800"/>
              <a:buNone/>
              <a:defRPr sz="1800"/>
            </a:lvl7pPr>
            <a:lvl8pPr lvl="7">
              <a:lnSpc>
                <a:spcPct val="100000"/>
              </a:lnSpc>
              <a:spcBef>
                <a:spcPts val="0"/>
              </a:spcBef>
              <a:spcAft>
                <a:spcPts val="0"/>
              </a:spcAft>
              <a:buSzPts val="1800"/>
              <a:buNone/>
              <a:defRPr sz="1800"/>
            </a:lvl8pPr>
            <a:lvl9pPr lvl="8">
              <a:lnSpc>
                <a:spcPct val="100000"/>
              </a:lnSpc>
              <a:spcBef>
                <a:spcPts val="0"/>
              </a:spcBef>
              <a:spcAft>
                <a:spcPts val="0"/>
              </a:spcAft>
              <a:buSzPts val="1800"/>
              <a:buNone/>
              <a:defRPr sz="18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only">
  <p:cSld name="CUSTOM_5_1">
    <p:spTree>
      <p:nvGrpSpPr>
        <p:cNvPr id="114" name="Shape 114"/>
        <p:cNvGrpSpPr/>
        <p:nvPr/>
      </p:nvGrpSpPr>
      <p:grpSpPr>
        <a:xfrm>
          <a:off x="0" y="0"/>
          <a:ext cx="0" cy="0"/>
          <a:chOff x="0" y="0"/>
          <a:chExt cx="0" cy="0"/>
        </a:xfrm>
      </p:grpSpPr>
      <p:sp>
        <p:nvSpPr>
          <p:cNvPr id="115" name="Google Shape;115;p20"/>
          <p:cNvSpPr/>
          <p:nvPr>
            <p:ph idx="2" type="pic"/>
          </p:nvPr>
        </p:nvSpPr>
        <p:spPr>
          <a:xfrm>
            <a:off x="311700" y="445025"/>
            <a:ext cx="8520600" cy="4218300"/>
          </a:xfrm>
          <a:prstGeom prst="rect">
            <a:avLst/>
          </a:prstGeom>
          <a:noFill/>
          <a:ln>
            <a:noFill/>
          </a:ln>
        </p:spPr>
      </p:sp>
      <p:sp>
        <p:nvSpPr>
          <p:cNvPr id="116" name="Google Shape;116;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HEADER_1_2">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rid">
  <p:cSld name="CUSTOM_6_1">
    <p:spTree>
      <p:nvGrpSpPr>
        <p:cNvPr id="117" name="Shape 117"/>
        <p:cNvGrpSpPr/>
        <p:nvPr/>
      </p:nvGrpSpPr>
      <p:grpSpPr>
        <a:xfrm>
          <a:off x="0" y="0"/>
          <a:ext cx="0" cy="0"/>
          <a:chOff x="0" y="0"/>
          <a:chExt cx="0" cy="0"/>
        </a:xfrm>
      </p:grpSpPr>
      <p:sp>
        <p:nvSpPr>
          <p:cNvPr id="118" name="Google Shape;118;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19" name="Google Shape;119;p21"/>
          <p:cNvSpPr/>
          <p:nvPr>
            <p:ph idx="2" type="pic"/>
          </p:nvPr>
        </p:nvSpPr>
        <p:spPr>
          <a:xfrm>
            <a:off x="3389600" y="118913"/>
            <a:ext cx="1643700" cy="1535100"/>
          </a:xfrm>
          <a:prstGeom prst="rect">
            <a:avLst/>
          </a:prstGeom>
          <a:noFill/>
          <a:ln>
            <a:noFill/>
          </a:ln>
        </p:spPr>
      </p:sp>
      <p:sp>
        <p:nvSpPr>
          <p:cNvPr id="120" name="Google Shape;120;p21"/>
          <p:cNvSpPr/>
          <p:nvPr>
            <p:ph idx="3" type="pic"/>
          </p:nvPr>
        </p:nvSpPr>
        <p:spPr>
          <a:xfrm>
            <a:off x="5195935" y="118913"/>
            <a:ext cx="1643700" cy="1535100"/>
          </a:xfrm>
          <a:prstGeom prst="rect">
            <a:avLst/>
          </a:prstGeom>
          <a:noFill/>
          <a:ln>
            <a:noFill/>
          </a:ln>
        </p:spPr>
      </p:sp>
      <p:sp>
        <p:nvSpPr>
          <p:cNvPr id="121" name="Google Shape;121;p21"/>
          <p:cNvSpPr/>
          <p:nvPr>
            <p:ph idx="4" type="pic"/>
          </p:nvPr>
        </p:nvSpPr>
        <p:spPr>
          <a:xfrm>
            <a:off x="7002270" y="118913"/>
            <a:ext cx="1643700" cy="1535100"/>
          </a:xfrm>
          <a:prstGeom prst="rect">
            <a:avLst/>
          </a:prstGeom>
          <a:noFill/>
          <a:ln>
            <a:noFill/>
          </a:ln>
        </p:spPr>
      </p:sp>
      <p:sp>
        <p:nvSpPr>
          <p:cNvPr id="122" name="Google Shape;122;p21"/>
          <p:cNvSpPr/>
          <p:nvPr>
            <p:ph idx="5" type="pic"/>
          </p:nvPr>
        </p:nvSpPr>
        <p:spPr>
          <a:xfrm>
            <a:off x="3389588" y="1804212"/>
            <a:ext cx="1643700" cy="1535100"/>
          </a:xfrm>
          <a:prstGeom prst="rect">
            <a:avLst/>
          </a:prstGeom>
          <a:noFill/>
          <a:ln>
            <a:noFill/>
          </a:ln>
        </p:spPr>
      </p:sp>
      <p:sp>
        <p:nvSpPr>
          <p:cNvPr id="123" name="Google Shape;123;p21"/>
          <p:cNvSpPr/>
          <p:nvPr>
            <p:ph idx="6" type="pic"/>
          </p:nvPr>
        </p:nvSpPr>
        <p:spPr>
          <a:xfrm>
            <a:off x="5195922" y="1804212"/>
            <a:ext cx="1643700" cy="1535100"/>
          </a:xfrm>
          <a:prstGeom prst="rect">
            <a:avLst/>
          </a:prstGeom>
          <a:noFill/>
          <a:ln>
            <a:noFill/>
          </a:ln>
        </p:spPr>
      </p:sp>
      <p:sp>
        <p:nvSpPr>
          <p:cNvPr id="124" name="Google Shape;124;p21"/>
          <p:cNvSpPr/>
          <p:nvPr>
            <p:ph idx="7" type="pic"/>
          </p:nvPr>
        </p:nvSpPr>
        <p:spPr>
          <a:xfrm>
            <a:off x="7002257" y="1804212"/>
            <a:ext cx="1643700" cy="1535100"/>
          </a:xfrm>
          <a:prstGeom prst="rect">
            <a:avLst/>
          </a:prstGeom>
          <a:noFill/>
          <a:ln>
            <a:noFill/>
          </a:ln>
        </p:spPr>
      </p:sp>
      <p:sp>
        <p:nvSpPr>
          <p:cNvPr id="125" name="Google Shape;125;p21"/>
          <p:cNvSpPr txBox="1"/>
          <p:nvPr>
            <p:ph type="title"/>
          </p:nvPr>
        </p:nvSpPr>
        <p:spPr>
          <a:xfrm>
            <a:off x="351550" y="445025"/>
            <a:ext cx="2596800" cy="1706400"/>
          </a:xfrm>
          <a:prstGeom prst="rect">
            <a:avLst/>
          </a:prstGeom>
        </p:spPr>
        <p:txBody>
          <a:bodyPr anchorCtr="0" anchor="t" bIns="91425" lIns="91425" spcFirstLastPara="1" rIns="91425" wrap="square" tIns="91425">
            <a:spAutoFit/>
          </a:bodyPr>
          <a:lstStyle>
            <a:lvl1pPr lvl="0">
              <a:spcBef>
                <a:spcPts val="0"/>
              </a:spcBef>
              <a:spcAft>
                <a:spcPts val="0"/>
              </a:spcAft>
              <a:buSzPts val="5400"/>
              <a:buNone/>
              <a:defRPr/>
            </a:lvl1pPr>
            <a:lvl2pPr lvl="1">
              <a:spcBef>
                <a:spcPts val="0"/>
              </a:spcBef>
              <a:spcAft>
                <a:spcPts val="0"/>
              </a:spcAft>
              <a:buSzPts val="5400"/>
              <a:buNone/>
              <a:defRPr/>
            </a:lvl2pPr>
            <a:lvl3pPr lvl="2">
              <a:spcBef>
                <a:spcPts val="0"/>
              </a:spcBef>
              <a:spcAft>
                <a:spcPts val="0"/>
              </a:spcAft>
              <a:buSzPts val="5400"/>
              <a:buNone/>
              <a:defRPr/>
            </a:lvl3pPr>
            <a:lvl4pPr lvl="3">
              <a:spcBef>
                <a:spcPts val="0"/>
              </a:spcBef>
              <a:spcAft>
                <a:spcPts val="0"/>
              </a:spcAft>
              <a:buSzPts val="5400"/>
              <a:buNone/>
              <a:defRPr/>
            </a:lvl4pPr>
            <a:lvl5pPr lvl="4">
              <a:spcBef>
                <a:spcPts val="0"/>
              </a:spcBef>
              <a:spcAft>
                <a:spcPts val="0"/>
              </a:spcAft>
              <a:buSzPts val="5400"/>
              <a:buNone/>
              <a:defRPr/>
            </a:lvl5pPr>
            <a:lvl6pPr lvl="5">
              <a:spcBef>
                <a:spcPts val="0"/>
              </a:spcBef>
              <a:spcAft>
                <a:spcPts val="0"/>
              </a:spcAft>
              <a:buSzPts val="5400"/>
              <a:buNone/>
              <a:defRPr/>
            </a:lvl6pPr>
            <a:lvl7pPr lvl="6">
              <a:spcBef>
                <a:spcPts val="0"/>
              </a:spcBef>
              <a:spcAft>
                <a:spcPts val="0"/>
              </a:spcAft>
              <a:buSzPts val="5400"/>
              <a:buNone/>
              <a:defRPr/>
            </a:lvl7pPr>
            <a:lvl8pPr lvl="7">
              <a:spcBef>
                <a:spcPts val="0"/>
              </a:spcBef>
              <a:spcAft>
                <a:spcPts val="0"/>
              </a:spcAft>
              <a:buSzPts val="5400"/>
              <a:buNone/>
              <a:defRPr/>
            </a:lvl8pPr>
            <a:lvl9pPr lvl="8">
              <a:spcBef>
                <a:spcPts val="0"/>
              </a:spcBef>
              <a:spcAft>
                <a:spcPts val="0"/>
              </a:spcAft>
              <a:buSzPts val="5400"/>
              <a:buNone/>
              <a:defRPr/>
            </a:lvl9pPr>
          </a:lstStyle>
          <a:p/>
        </p:txBody>
      </p:sp>
      <p:sp>
        <p:nvSpPr>
          <p:cNvPr id="126" name="Google Shape;126;p21"/>
          <p:cNvSpPr/>
          <p:nvPr>
            <p:ph idx="8" type="pic"/>
          </p:nvPr>
        </p:nvSpPr>
        <p:spPr>
          <a:xfrm>
            <a:off x="3389588" y="3489487"/>
            <a:ext cx="1643700" cy="1535100"/>
          </a:xfrm>
          <a:prstGeom prst="rect">
            <a:avLst/>
          </a:prstGeom>
          <a:noFill/>
          <a:ln>
            <a:noFill/>
          </a:ln>
        </p:spPr>
      </p:sp>
      <p:sp>
        <p:nvSpPr>
          <p:cNvPr id="127" name="Google Shape;127;p21"/>
          <p:cNvSpPr/>
          <p:nvPr>
            <p:ph idx="9" type="pic"/>
          </p:nvPr>
        </p:nvSpPr>
        <p:spPr>
          <a:xfrm>
            <a:off x="5195922" y="3489487"/>
            <a:ext cx="1643700" cy="1535100"/>
          </a:xfrm>
          <a:prstGeom prst="rect">
            <a:avLst/>
          </a:prstGeom>
          <a:noFill/>
          <a:ln>
            <a:noFill/>
          </a:ln>
        </p:spPr>
      </p:sp>
      <p:sp>
        <p:nvSpPr>
          <p:cNvPr id="128" name="Google Shape;128;p21"/>
          <p:cNvSpPr/>
          <p:nvPr>
            <p:ph idx="13" type="pic"/>
          </p:nvPr>
        </p:nvSpPr>
        <p:spPr>
          <a:xfrm>
            <a:off x="7002257" y="3489487"/>
            <a:ext cx="1643700" cy="1535100"/>
          </a:xfrm>
          <a:prstGeom prst="rect">
            <a:avLst/>
          </a:prstGeom>
          <a:noFill/>
          <a:ln>
            <a:noFill/>
          </a:ln>
        </p:spPr>
      </p:sp>
    </p:spTree>
  </p:cSld>
  <p:clrMapOvr>
    <a:masterClrMapping/>
  </p:clrMapOvr>
  <p:extLst>
    <p:ext uri="{DCECCB84-F9BA-43D5-87BE-67443E8EF086}">
      <p15:sldGuideLst>
        <p15:guide id="1" pos="5564">
          <p15:clr>
            <a:srgbClr val="E46962"/>
          </p15:clr>
        </p15:guide>
      </p15:sldGuideLst>
    </p:ext>
  </p:extLs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type="secHead">
  <p:cSld name="SECTION_HEADER">
    <p:spTree>
      <p:nvGrpSpPr>
        <p:cNvPr id="129" name="Shape 129"/>
        <p:cNvGrpSpPr/>
        <p:nvPr/>
      </p:nvGrpSpPr>
      <p:grpSpPr>
        <a:xfrm>
          <a:off x="0" y="0"/>
          <a:ext cx="0" cy="0"/>
          <a:chOff x="0" y="0"/>
          <a:chExt cx="0" cy="0"/>
        </a:xfrm>
      </p:grpSpPr>
      <p:sp>
        <p:nvSpPr>
          <p:cNvPr id="130" name="Google Shape;130;p22"/>
          <p:cNvSpPr/>
          <p:nvPr/>
        </p:nvSpPr>
        <p:spPr>
          <a:xfrm>
            <a:off x="330299" y="-1669950"/>
            <a:ext cx="8483400" cy="84834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5600">
              <a:solidFill>
                <a:schemeClr val="dk1"/>
              </a:solidFill>
              <a:latin typeface="Roboto Serif Medium"/>
              <a:ea typeface="Roboto Serif Medium"/>
              <a:cs typeface="Roboto Serif Medium"/>
              <a:sym typeface="Roboto Serif Medium"/>
            </a:endParaRPr>
          </a:p>
        </p:txBody>
      </p:sp>
      <p:sp>
        <p:nvSpPr>
          <p:cNvPr id="131" name="Google Shape;131;p22"/>
          <p:cNvSpPr/>
          <p:nvPr/>
        </p:nvSpPr>
        <p:spPr>
          <a:xfrm>
            <a:off x="650850" y="-1349400"/>
            <a:ext cx="7842300" cy="7842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5400">
              <a:solidFill>
                <a:schemeClr val="dk1"/>
              </a:solidFill>
              <a:latin typeface="Roboto Serif"/>
              <a:ea typeface="Roboto Serif"/>
              <a:cs typeface="Roboto Serif"/>
              <a:sym typeface="Roboto Serif"/>
            </a:endParaRPr>
          </a:p>
        </p:txBody>
      </p:sp>
      <p:sp>
        <p:nvSpPr>
          <p:cNvPr id="132" name="Google Shape;132;p22"/>
          <p:cNvSpPr txBox="1"/>
          <p:nvPr>
            <p:ph type="title"/>
          </p:nvPr>
        </p:nvSpPr>
        <p:spPr>
          <a:xfrm>
            <a:off x="650850" y="1825650"/>
            <a:ext cx="7842300" cy="14922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5400"/>
              <a:buNone/>
              <a:defRPr>
                <a:solidFill>
                  <a:schemeClr val="lt1"/>
                </a:solidFill>
              </a:defRPr>
            </a:lvl1pPr>
            <a:lvl2pPr lvl="1" algn="ctr">
              <a:spcBef>
                <a:spcPts val="0"/>
              </a:spcBef>
              <a:spcAft>
                <a:spcPts val="0"/>
              </a:spcAft>
              <a:buClr>
                <a:schemeClr val="lt1"/>
              </a:buClr>
              <a:buSzPts val="3600"/>
              <a:buNone/>
              <a:defRPr sz="3600">
                <a:solidFill>
                  <a:schemeClr val="lt1"/>
                </a:solidFill>
              </a:defRPr>
            </a:lvl2pPr>
            <a:lvl3pPr lvl="2" algn="ctr">
              <a:spcBef>
                <a:spcPts val="0"/>
              </a:spcBef>
              <a:spcAft>
                <a:spcPts val="0"/>
              </a:spcAft>
              <a:buClr>
                <a:schemeClr val="lt1"/>
              </a:buClr>
              <a:buSzPts val="3600"/>
              <a:buNone/>
              <a:defRPr sz="3600">
                <a:solidFill>
                  <a:schemeClr val="lt1"/>
                </a:solidFill>
              </a:defRPr>
            </a:lvl3pPr>
            <a:lvl4pPr lvl="3" algn="ctr">
              <a:spcBef>
                <a:spcPts val="0"/>
              </a:spcBef>
              <a:spcAft>
                <a:spcPts val="0"/>
              </a:spcAft>
              <a:buClr>
                <a:schemeClr val="lt1"/>
              </a:buClr>
              <a:buSzPts val="3600"/>
              <a:buNone/>
              <a:defRPr sz="3600">
                <a:solidFill>
                  <a:schemeClr val="lt1"/>
                </a:solidFill>
              </a:defRPr>
            </a:lvl4pPr>
            <a:lvl5pPr lvl="4" algn="ctr">
              <a:spcBef>
                <a:spcPts val="0"/>
              </a:spcBef>
              <a:spcAft>
                <a:spcPts val="0"/>
              </a:spcAft>
              <a:buClr>
                <a:schemeClr val="lt1"/>
              </a:buClr>
              <a:buSzPts val="3600"/>
              <a:buNone/>
              <a:defRPr sz="3600">
                <a:solidFill>
                  <a:schemeClr val="lt1"/>
                </a:solidFill>
              </a:defRPr>
            </a:lvl5pPr>
            <a:lvl6pPr lvl="5" algn="ctr">
              <a:spcBef>
                <a:spcPts val="0"/>
              </a:spcBef>
              <a:spcAft>
                <a:spcPts val="0"/>
              </a:spcAft>
              <a:buClr>
                <a:schemeClr val="lt1"/>
              </a:buClr>
              <a:buSzPts val="3600"/>
              <a:buNone/>
              <a:defRPr sz="3600">
                <a:solidFill>
                  <a:schemeClr val="lt1"/>
                </a:solidFill>
              </a:defRPr>
            </a:lvl6pPr>
            <a:lvl7pPr lvl="6" algn="ctr">
              <a:spcBef>
                <a:spcPts val="0"/>
              </a:spcBef>
              <a:spcAft>
                <a:spcPts val="0"/>
              </a:spcAft>
              <a:buClr>
                <a:schemeClr val="lt1"/>
              </a:buClr>
              <a:buSzPts val="3600"/>
              <a:buNone/>
              <a:defRPr sz="3600">
                <a:solidFill>
                  <a:schemeClr val="lt1"/>
                </a:solidFill>
              </a:defRPr>
            </a:lvl7pPr>
            <a:lvl8pPr lvl="7" algn="ctr">
              <a:spcBef>
                <a:spcPts val="0"/>
              </a:spcBef>
              <a:spcAft>
                <a:spcPts val="0"/>
              </a:spcAft>
              <a:buClr>
                <a:schemeClr val="lt1"/>
              </a:buClr>
              <a:buSzPts val="3600"/>
              <a:buNone/>
              <a:defRPr sz="3600">
                <a:solidFill>
                  <a:schemeClr val="lt1"/>
                </a:solidFill>
              </a:defRPr>
            </a:lvl8pPr>
            <a:lvl9pPr lvl="8" algn="ctr">
              <a:spcBef>
                <a:spcPts val="0"/>
              </a:spcBef>
              <a:spcAft>
                <a:spcPts val="0"/>
              </a:spcAft>
              <a:buClr>
                <a:schemeClr val="lt1"/>
              </a:buClr>
              <a:buSzPts val="3600"/>
              <a:buNone/>
              <a:defRPr sz="3600">
                <a:solidFill>
                  <a:schemeClr val="lt1"/>
                </a:solidFill>
              </a:defRPr>
            </a:lvl9pPr>
          </a:lstStyle>
          <a:p/>
        </p:txBody>
      </p:sp>
      <p:sp>
        <p:nvSpPr>
          <p:cNvPr id="133" name="Google Shape;133;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1">
    <p:bg>
      <p:bgPr>
        <a:solidFill>
          <a:schemeClr val="dk1"/>
        </a:solidFill>
      </p:bgPr>
    </p:bg>
    <p:spTree>
      <p:nvGrpSpPr>
        <p:cNvPr id="134" name="Shape 134"/>
        <p:cNvGrpSpPr/>
        <p:nvPr/>
      </p:nvGrpSpPr>
      <p:grpSpPr>
        <a:xfrm>
          <a:off x="0" y="0"/>
          <a:ext cx="0" cy="0"/>
          <a:chOff x="0" y="0"/>
          <a:chExt cx="0" cy="0"/>
        </a:xfrm>
      </p:grpSpPr>
      <p:sp>
        <p:nvSpPr>
          <p:cNvPr id="135" name="Google Shape;135;p23"/>
          <p:cNvSpPr/>
          <p:nvPr/>
        </p:nvSpPr>
        <p:spPr>
          <a:xfrm>
            <a:off x="330299" y="-1669950"/>
            <a:ext cx="8483400" cy="84834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5600">
              <a:solidFill>
                <a:schemeClr val="lt1"/>
              </a:solidFill>
              <a:latin typeface="Roboto Serif Medium"/>
              <a:ea typeface="Roboto Serif Medium"/>
              <a:cs typeface="Roboto Serif Medium"/>
              <a:sym typeface="Roboto Serif Medium"/>
            </a:endParaRPr>
          </a:p>
        </p:txBody>
      </p:sp>
      <p:sp>
        <p:nvSpPr>
          <p:cNvPr id="136" name="Google Shape;136;p23"/>
          <p:cNvSpPr/>
          <p:nvPr/>
        </p:nvSpPr>
        <p:spPr>
          <a:xfrm>
            <a:off x="650850" y="-1349400"/>
            <a:ext cx="7842300" cy="78423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5400">
              <a:solidFill>
                <a:schemeClr val="lt1"/>
              </a:solidFill>
              <a:latin typeface="Roboto Serif"/>
              <a:ea typeface="Roboto Serif"/>
              <a:cs typeface="Roboto Serif"/>
              <a:sym typeface="Roboto Serif"/>
            </a:endParaRPr>
          </a:p>
        </p:txBody>
      </p:sp>
      <p:sp>
        <p:nvSpPr>
          <p:cNvPr id="137" name="Google Shape;137;p23"/>
          <p:cNvSpPr txBox="1"/>
          <p:nvPr>
            <p:ph type="title"/>
          </p:nvPr>
        </p:nvSpPr>
        <p:spPr>
          <a:xfrm>
            <a:off x="650850" y="1825650"/>
            <a:ext cx="7842300" cy="1492200"/>
          </a:xfrm>
          <a:prstGeom prst="rect">
            <a:avLst/>
          </a:prstGeom>
        </p:spPr>
        <p:txBody>
          <a:bodyPr anchorCtr="0" anchor="ctr" bIns="91425" lIns="91425" spcFirstLastPara="1" rIns="91425" wrap="square" tIns="91425">
            <a:noAutofit/>
          </a:bodyPr>
          <a:lstStyle>
            <a:lvl1pPr lvl="0" algn="ctr">
              <a:spcBef>
                <a:spcPts val="0"/>
              </a:spcBef>
              <a:spcAft>
                <a:spcPts val="0"/>
              </a:spcAft>
              <a:buSzPts val="5400"/>
              <a:buNone/>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38" name="Google Shape;138;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icker Bank">
  <p:cSld name="SECTION_HEADER_1_1">
    <p:bg>
      <p:bgPr>
        <a:solidFill>
          <a:schemeClr val="dk1"/>
        </a:solidFill>
      </p:bgPr>
    </p:bg>
    <p:spTree>
      <p:nvGrpSpPr>
        <p:cNvPr id="139" name="Shape 139"/>
        <p:cNvGrpSpPr/>
        <p:nvPr/>
      </p:nvGrpSpPr>
      <p:grpSpPr>
        <a:xfrm>
          <a:off x="0" y="0"/>
          <a:ext cx="0" cy="0"/>
          <a:chOff x="0" y="0"/>
          <a:chExt cx="0" cy="0"/>
        </a:xfrm>
      </p:grpSpPr>
      <p:sp>
        <p:nvSpPr>
          <p:cNvPr id="140" name="Google Shape;140;p24"/>
          <p:cNvSpPr/>
          <p:nvPr/>
        </p:nvSpPr>
        <p:spPr>
          <a:xfrm>
            <a:off x="330299" y="-1669950"/>
            <a:ext cx="8483400" cy="84834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5600">
              <a:solidFill>
                <a:schemeClr val="lt1"/>
              </a:solidFill>
              <a:latin typeface="Roboto Serif Medium"/>
              <a:ea typeface="Roboto Serif Medium"/>
              <a:cs typeface="Roboto Serif Medium"/>
              <a:sym typeface="Roboto Serif Medium"/>
            </a:endParaRPr>
          </a:p>
        </p:txBody>
      </p:sp>
      <p:sp>
        <p:nvSpPr>
          <p:cNvPr id="141" name="Google Shape;141;p24"/>
          <p:cNvSpPr/>
          <p:nvPr/>
        </p:nvSpPr>
        <p:spPr>
          <a:xfrm>
            <a:off x="650850" y="-1349400"/>
            <a:ext cx="7842300" cy="78423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5400">
              <a:solidFill>
                <a:schemeClr val="lt1"/>
              </a:solidFill>
              <a:latin typeface="Roboto Serif"/>
              <a:ea typeface="Roboto Serif"/>
              <a:cs typeface="Roboto Serif"/>
              <a:sym typeface="Roboto Serif"/>
            </a:endParaRPr>
          </a:p>
        </p:txBody>
      </p:sp>
      <p:sp>
        <p:nvSpPr>
          <p:cNvPr id="142" name="Google Shape;142;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43" name="Google Shape;143;p24"/>
          <p:cNvSpPr txBox="1"/>
          <p:nvPr>
            <p:ph idx="1" type="subTitle"/>
          </p:nvPr>
        </p:nvSpPr>
        <p:spPr>
          <a:xfrm>
            <a:off x="1509750" y="807488"/>
            <a:ext cx="6124500" cy="752100"/>
          </a:xfrm>
          <a:prstGeom prst="rect">
            <a:avLst/>
          </a:prstGeom>
        </p:spPr>
        <p:txBody>
          <a:bodyPr anchorCtr="0" anchor="ctr" bIns="91425" lIns="91425" spcFirstLastPara="1" rIns="91425" wrap="square" tIns="91425">
            <a:normAutofit/>
          </a:bodyPr>
          <a:lstStyle>
            <a:lvl1pPr lvl="0" algn="ctr">
              <a:lnSpc>
                <a:spcPct val="100000"/>
              </a:lnSpc>
              <a:spcBef>
                <a:spcPts val="0"/>
              </a:spcBef>
              <a:spcAft>
                <a:spcPts val="0"/>
              </a:spcAft>
              <a:buSzPts val="4200"/>
              <a:buFont typeface="Roboto Serif"/>
              <a:buNone/>
              <a:defRPr b="1" sz="4200">
                <a:latin typeface="Roboto Serif"/>
                <a:ea typeface="Roboto Serif"/>
                <a:cs typeface="Roboto Serif"/>
                <a:sym typeface="Roboto Serif"/>
              </a:defRPr>
            </a:lvl1pPr>
            <a:lvl2pPr lvl="1" algn="ctr">
              <a:lnSpc>
                <a:spcPct val="100000"/>
              </a:lnSpc>
              <a:spcBef>
                <a:spcPts val="0"/>
              </a:spcBef>
              <a:spcAft>
                <a:spcPts val="0"/>
              </a:spcAft>
              <a:buSzPts val="1400"/>
              <a:buFont typeface="Roboto Serif"/>
              <a:buNone/>
              <a:defRPr b="1">
                <a:latin typeface="Roboto Serif"/>
                <a:ea typeface="Roboto Serif"/>
                <a:cs typeface="Roboto Serif"/>
                <a:sym typeface="Roboto Serif"/>
              </a:defRPr>
            </a:lvl2pPr>
            <a:lvl3pPr lvl="2" algn="ctr">
              <a:lnSpc>
                <a:spcPct val="100000"/>
              </a:lnSpc>
              <a:spcBef>
                <a:spcPts val="0"/>
              </a:spcBef>
              <a:spcAft>
                <a:spcPts val="0"/>
              </a:spcAft>
              <a:buSzPts val="1400"/>
              <a:buFont typeface="Roboto Serif"/>
              <a:buNone/>
              <a:defRPr b="1">
                <a:latin typeface="Roboto Serif"/>
                <a:ea typeface="Roboto Serif"/>
                <a:cs typeface="Roboto Serif"/>
                <a:sym typeface="Roboto Serif"/>
              </a:defRPr>
            </a:lvl3pPr>
            <a:lvl4pPr lvl="3" algn="ctr">
              <a:lnSpc>
                <a:spcPct val="100000"/>
              </a:lnSpc>
              <a:spcBef>
                <a:spcPts val="0"/>
              </a:spcBef>
              <a:spcAft>
                <a:spcPts val="0"/>
              </a:spcAft>
              <a:buSzPts val="1400"/>
              <a:buFont typeface="Roboto Serif"/>
              <a:buNone/>
              <a:defRPr b="1">
                <a:latin typeface="Roboto Serif"/>
                <a:ea typeface="Roboto Serif"/>
                <a:cs typeface="Roboto Serif"/>
                <a:sym typeface="Roboto Serif"/>
              </a:defRPr>
            </a:lvl4pPr>
            <a:lvl5pPr lvl="4" algn="ctr">
              <a:lnSpc>
                <a:spcPct val="100000"/>
              </a:lnSpc>
              <a:spcBef>
                <a:spcPts val="0"/>
              </a:spcBef>
              <a:spcAft>
                <a:spcPts val="0"/>
              </a:spcAft>
              <a:buSzPts val="1400"/>
              <a:buFont typeface="Roboto Serif"/>
              <a:buNone/>
              <a:defRPr b="1">
                <a:latin typeface="Roboto Serif"/>
                <a:ea typeface="Roboto Serif"/>
                <a:cs typeface="Roboto Serif"/>
                <a:sym typeface="Roboto Serif"/>
              </a:defRPr>
            </a:lvl5pPr>
            <a:lvl6pPr lvl="5" algn="ctr">
              <a:lnSpc>
                <a:spcPct val="100000"/>
              </a:lnSpc>
              <a:spcBef>
                <a:spcPts val="0"/>
              </a:spcBef>
              <a:spcAft>
                <a:spcPts val="0"/>
              </a:spcAft>
              <a:buSzPts val="1400"/>
              <a:buFont typeface="Roboto Serif"/>
              <a:buNone/>
              <a:defRPr b="1">
                <a:latin typeface="Roboto Serif"/>
                <a:ea typeface="Roboto Serif"/>
                <a:cs typeface="Roboto Serif"/>
                <a:sym typeface="Roboto Serif"/>
              </a:defRPr>
            </a:lvl6pPr>
            <a:lvl7pPr lvl="6" algn="ctr">
              <a:lnSpc>
                <a:spcPct val="100000"/>
              </a:lnSpc>
              <a:spcBef>
                <a:spcPts val="0"/>
              </a:spcBef>
              <a:spcAft>
                <a:spcPts val="0"/>
              </a:spcAft>
              <a:buSzPts val="1400"/>
              <a:buFont typeface="Roboto Serif"/>
              <a:buNone/>
              <a:defRPr b="1">
                <a:latin typeface="Roboto Serif"/>
                <a:ea typeface="Roboto Serif"/>
                <a:cs typeface="Roboto Serif"/>
                <a:sym typeface="Roboto Serif"/>
              </a:defRPr>
            </a:lvl7pPr>
            <a:lvl8pPr lvl="7" algn="ctr">
              <a:lnSpc>
                <a:spcPct val="100000"/>
              </a:lnSpc>
              <a:spcBef>
                <a:spcPts val="0"/>
              </a:spcBef>
              <a:spcAft>
                <a:spcPts val="0"/>
              </a:spcAft>
              <a:buSzPts val="1400"/>
              <a:buFont typeface="Roboto Serif"/>
              <a:buNone/>
              <a:defRPr b="1">
                <a:latin typeface="Roboto Serif"/>
                <a:ea typeface="Roboto Serif"/>
                <a:cs typeface="Roboto Serif"/>
                <a:sym typeface="Roboto Serif"/>
              </a:defRPr>
            </a:lvl8pPr>
            <a:lvl9pPr lvl="8" algn="ctr">
              <a:lnSpc>
                <a:spcPct val="100000"/>
              </a:lnSpc>
              <a:spcBef>
                <a:spcPts val="0"/>
              </a:spcBef>
              <a:spcAft>
                <a:spcPts val="0"/>
              </a:spcAft>
              <a:buSzPts val="1400"/>
              <a:buFont typeface="Roboto Serif"/>
              <a:buNone/>
              <a:defRPr b="1">
                <a:latin typeface="Roboto Serif"/>
                <a:ea typeface="Roboto Serif"/>
                <a:cs typeface="Roboto Serif"/>
                <a:sym typeface="Roboto Serif"/>
              </a:defRPr>
            </a:lvl9pPr>
          </a:lstStyle>
          <a:p/>
        </p:txBody>
      </p:sp>
      <p:sp>
        <p:nvSpPr>
          <p:cNvPr id="144" name="Google Shape;144;p24"/>
          <p:cNvSpPr txBox="1"/>
          <p:nvPr>
            <p:ph idx="2" type="body"/>
          </p:nvPr>
        </p:nvSpPr>
        <p:spPr>
          <a:xfrm>
            <a:off x="1847850" y="1559575"/>
            <a:ext cx="5448300" cy="247800"/>
          </a:xfrm>
          <a:prstGeom prst="rect">
            <a:avLst/>
          </a:prstGeom>
        </p:spPr>
        <p:txBody>
          <a:bodyPr anchorCtr="0" anchor="ctr" bIns="91425" lIns="91425" spcFirstLastPara="1" rIns="91425" wrap="square" tIns="91425">
            <a:noAutofit/>
          </a:bodyPr>
          <a:lstStyle>
            <a:lvl1pPr indent="-317500" lvl="0" marL="457200" algn="ctr">
              <a:spcBef>
                <a:spcPts val="0"/>
              </a:spcBef>
              <a:spcAft>
                <a:spcPts val="0"/>
              </a:spcAft>
              <a:buSzPts val="1400"/>
              <a:buFont typeface="Roboto"/>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Font typeface="Roboto Medium"/>
              <a:buChar char="■"/>
              <a:defRPr>
                <a:latin typeface="Roboto Medium"/>
                <a:ea typeface="Roboto Medium"/>
                <a:cs typeface="Roboto Medium"/>
                <a:sym typeface="Roboto Medium"/>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45" name="Google Shape;145;p24"/>
          <p:cNvSpPr txBox="1"/>
          <p:nvPr>
            <p:ph idx="3" type="body"/>
          </p:nvPr>
        </p:nvSpPr>
        <p:spPr>
          <a:xfrm>
            <a:off x="1509750" y="1763213"/>
            <a:ext cx="6124500" cy="2572800"/>
          </a:xfrm>
          <a:prstGeom prst="rect">
            <a:avLst/>
          </a:prstGeom>
        </p:spPr>
        <p:txBody>
          <a:bodyPr anchorCtr="0" anchor="ctr" bIns="91425" lIns="91425" spcFirstLastPara="1" rIns="91425" wrap="square" tIns="91425">
            <a:noAutofit/>
          </a:bodyPr>
          <a:lstStyle>
            <a:lvl1pPr indent="-317500" lvl="0" marL="457200" algn="ctr">
              <a:spcBef>
                <a:spcPts val="0"/>
              </a:spcBef>
              <a:spcAft>
                <a:spcPts val="0"/>
              </a:spcAft>
              <a:buSzPts val="1400"/>
              <a:buFont typeface="Roboto"/>
              <a:buChar char="●"/>
              <a:defRPr b="1"/>
            </a:lvl1pPr>
            <a:lvl2pPr indent="-317500" lvl="1" marL="914400">
              <a:spcBef>
                <a:spcPts val="0"/>
              </a:spcBef>
              <a:spcAft>
                <a:spcPts val="0"/>
              </a:spcAft>
              <a:buSzPts val="1400"/>
              <a:buFont typeface="Roboto"/>
              <a:buChar char="○"/>
              <a:defRPr b="1"/>
            </a:lvl2pPr>
            <a:lvl3pPr indent="-317500" lvl="2" marL="1371600">
              <a:spcBef>
                <a:spcPts val="0"/>
              </a:spcBef>
              <a:spcAft>
                <a:spcPts val="0"/>
              </a:spcAft>
              <a:buSzPts val="1400"/>
              <a:buFont typeface="Roboto"/>
              <a:buChar char="■"/>
              <a:defRPr b="1"/>
            </a:lvl3pPr>
            <a:lvl4pPr indent="-317500" lvl="3" marL="1828800">
              <a:spcBef>
                <a:spcPts val="0"/>
              </a:spcBef>
              <a:spcAft>
                <a:spcPts val="0"/>
              </a:spcAft>
              <a:buSzPts val="1400"/>
              <a:buFont typeface="Roboto"/>
              <a:buChar char="●"/>
              <a:defRPr b="1"/>
            </a:lvl4pPr>
            <a:lvl5pPr indent="-317500" lvl="4" marL="2286000">
              <a:spcBef>
                <a:spcPts val="0"/>
              </a:spcBef>
              <a:spcAft>
                <a:spcPts val="0"/>
              </a:spcAft>
              <a:buSzPts val="1400"/>
              <a:buFont typeface="Roboto"/>
              <a:buChar char="○"/>
              <a:defRPr b="1"/>
            </a:lvl5pPr>
            <a:lvl6pPr indent="-317500" lvl="5" marL="2743200">
              <a:spcBef>
                <a:spcPts val="0"/>
              </a:spcBef>
              <a:spcAft>
                <a:spcPts val="0"/>
              </a:spcAft>
              <a:buSzPts val="1400"/>
              <a:buFont typeface="Roboto"/>
              <a:buChar char="■"/>
              <a:defRPr b="1"/>
            </a:lvl6pPr>
            <a:lvl7pPr indent="-317500" lvl="6" marL="3200400">
              <a:spcBef>
                <a:spcPts val="0"/>
              </a:spcBef>
              <a:spcAft>
                <a:spcPts val="0"/>
              </a:spcAft>
              <a:buSzPts val="1400"/>
              <a:buFont typeface="Roboto"/>
              <a:buChar char="●"/>
              <a:defRPr b="1"/>
            </a:lvl7pPr>
            <a:lvl8pPr indent="-317500" lvl="7" marL="3657600">
              <a:spcBef>
                <a:spcPts val="0"/>
              </a:spcBef>
              <a:spcAft>
                <a:spcPts val="0"/>
              </a:spcAft>
              <a:buSzPts val="1400"/>
              <a:buFont typeface="Roboto"/>
              <a:buChar char="○"/>
              <a:defRPr b="1"/>
            </a:lvl8pPr>
            <a:lvl9pPr indent="-317500" lvl="8" marL="4114800">
              <a:spcBef>
                <a:spcPts val="0"/>
              </a:spcBef>
              <a:spcAft>
                <a:spcPts val="0"/>
              </a:spcAft>
              <a:buSzPts val="1400"/>
              <a:buFont typeface="Roboto"/>
              <a:buChar char="■"/>
              <a:defRPr b="1"/>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type="tx">
  <p:cSld name="TITLE_AND_BODY">
    <p:bg>
      <p:bgPr>
        <a:solidFill>
          <a:schemeClr val="dk1"/>
        </a:solidFill>
      </p:bgPr>
    </p:bg>
    <p:spTree>
      <p:nvGrpSpPr>
        <p:cNvPr id="146" name="Shape 146"/>
        <p:cNvGrpSpPr/>
        <p:nvPr/>
      </p:nvGrpSpPr>
      <p:grpSpPr>
        <a:xfrm>
          <a:off x="0" y="0"/>
          <a:ext cx="0" cy="0"/>
          <a:chOff x="0" y="0"/>
          <a:chExt cx="0" cy="0"/>
        </a:xfrm>
      </p:grpSpPr>
      <p:sp>
        <p:nvSpPr>
          <p:cNvPr id="147" name="Google Shape;147;p25"/>
          <p:cNvSpPr txBox="1"/>
          <p:nvPr>
            <p:ph idx="1" type="subTitle"/>
          </p:nvPr>
        </p:nvSpPr>
        <p:spPr>
          <a:xfrm>
            <a:off x="1032600" y="257925"/>
            <a:ext cx="7078800" cy="7521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Clr>
                <a:schemeClr val="lt1"/>
              </a:buClr>
              <a:buSzPts val="4200"/>
              <a:buFont typeface="Roboto Serif"/>
              <a:buNone/>
              <a:defRPr b="1" sz="4200">
                <a:solidFill>
                  <a:schemeClr val="lt1"/>
                </a:solidFill>
                <a:latin typeface="Roboto Serif"/>
                <a:ea typeface="Roboto Serif"/>
                <a:cs typeface="Roboto Serif"/>
                <a:sym typeface="Roboto Serif"/>
              </a:defRPr>
            </a:lvl1pPr>
            <a:lvl2pPr lvl="1">
              <a:lnSpc>
                <a:spcPct val="100000"/>
              </a:lnSpc>
              <a:spcBef>
                <a:spcPts val="0"/>
              </a:spcBef>
              <a:spcAft>
                <a:spcPts val="0"/>
              </a:spcAft>
              <a:buClr>
                <a:schemeClr val="lt1"/>
              </a:buClr>
              <a:buSzPts val="1400"/>
              <a:buFont typeface="Roboto Serif"/>
              <a:buNone/>
              <a:defRPr b="1">
                <a:solidFill>
                  <a:schemeClr val="lt1"/>
                </a:solidFill>
                <a:latin typeface="Roboto Serif"/>
                <a:ea typeface="Roboto Serif"/>
                <a:cs typeface="Roboto Serif"/>
                <a:sym typeface="Roboto Serif"/>
              </a:defRPr>
            </a:lvl2pPr>
            <a:lvl3pPr lvl="2">
              <a:lnSpc>
                <a:spcPct val="100000"/>
              </a:lnSpc>
              <a:spcBef>
                <a:spcPts val="0"/>
              </a:spcBef>
              <a:spcAft>
                <a:spcPts val="0"/>
              </a:spcAft>
              <a:buClr>
                <a:schemeClr val="lt1"/>
              </a:buClr>
              <a:buSzPts val="1400"/>
              <a:buFont typeface="Roboto Serif"/>
              <a:buNone/>
              <a:defRPr b="1">
                <a:solidFill>
                  <a:schemeClr val="lt1"/>
                </a:solidFill>
                <a:latin typeface="Roboto Serif"/>
                <a:ea typeface="Roboto Serif"/>
                <a:cs typeface="Roboto Serif"/>
                <a:sym typeface="Roboto Serif"/>
              </a:defRPr>
            </a:lvl3pPr>
            <a:lvl4pPr lvl="3">
              <a:lnSpc>
                <a:spcPct val="100000"/>
              </a:lnSpc>
              <a:spcBef>
                <a:spcPts val="0"/>
              </a:spcBef>
              <a:spcAft>
                <a:spcPts val="0"/>
              </a:spcAft>
              <a:buClr>
                <a:schemeClr val="lt1"/>
              </a:buClr>
              <a:buSzPts val="1400"/>
              <a:buFont typeface="Roboto Serif"/>
              <a:buNone/>
              <a:defRPr b="1">
                <a:solidFill>
                  <a:schemeClr val="lt1"/>
                </a:solidFill>
                <a:latin typeface="Roboto Serif"/>
                <a:ea typeface="Roboto Serif"/>
                <a:cs typeface="Roboto Serif"/>
                <a:sym typeface="Roboto Serif"/>
              </a:defRPr>
            </a:lvl4pPr>
            <a:lvl5pPr lvl="4">
              <a:lnSpc>
                <a:spcPct val="100000"/>
              </a:lnSpc>
              <a:spcBef>
                <a:spcPts val="0"/>
              </a:spcBef>
              <a:spcAft>
                <a:spcPts val="0"/>
              </a:spcAft>
              <a:buClr>
                <a:schemeClr val="lt1"/>
              </a:buClr>
              <a:buSzPts val="1400"/>
              <a:buFont typeface="Roboto Serif"/>
              <a:buNone/>
              <a:defRPr b="1">
                <a:solidFill>
                  <a:schemeClr val="lt1"/>
                </a:solidFill>
                <a:latin typeface="Roboto Serif"/>
                <a:ea typeface="Roboto Serif"/>
                <a:cs typeface="Roboto Serif"/>
                <a:sym typeface="Roboto Serif"/>
              </a:defRPr>
            </a:lvl5pPr>
            <a:lvl6pPr lvl="5">
              <a:lnSpc>
                <a:spcPct val="100000"/>
              </a:lnSpc>
              <a:spcBef>
                <a:spcPts val="0"/>
              </a:spcBef>
              <a:spcAft>
                <a:spcPts val="0"/>
              </a:spcAft>
              <a:buClr>
                <a:schemeClr val="lt1"/>
              </a:buClr>
              <a:buSzPts val="1400"/>
              <a:buFont typeface="Roboto Serif"/>
              <a:buNone/>
              <a:defRPr b="1">
                <a:solidFill>
                  <a:schemeClr val="lt1"/>
                </a:solidFill>
                <a:latin typeface="Roboto Serif"/>
                <a:ea typeface="Roboto Serif"/>
                <a:cs typeface="Roboto Serif"/>
                <a:sym typeface="Roboto Serif"/>
              </a:defRPr>
            </a:lvl6pPr>
            <a:lvl7pPr lvl="6">
              <a:lnSpc>
                <a:spcPct val="100000"/>
              </a:lnSpc>
              <a:spcBef>
                <a:spcPts val="0"/>
              </a:spcBef>
              <a:spcAft>
                <a:spcPts val="0"/>
              </a:spcAft>
              <a:buClr>
                <a:schemeClr val="lt1"/>
              </a:buClr>
              <a:buSzPts val="1400"/>
              <a:buFont typeface="Roboto Serif"/>
              <a:buNone/>
              <a:defRPr b="1">
                <a:solidFill>
                  <a:schemeClr val="lt1"/>
                </a:solidFill>
                <a:latin typeface="Roboto Serif"/>
                <a:ea typeface="Roboto Serif"/>
                <a:cs typeface="Roboto Serif"/>
                <a:sym typeface="Roboto Serif"/>
              </a:defRPr>
            </a:lvl7pPr>
            <a:lvl8pPr lvl="7">
              <a:lnSpc>
                <a:spcPct val="100000"/>
              </a:lnSpc>
              <a:spcBef>
                <a:spcPts val="0"/>
              </a:spcBef>
              <a:spcAft>
                <a:spcPts val="0"/>
              </a:spcAft>
              <a:buClr>
                <a:schemeClr val="lt1"/>
              </a:buClr>
              <a:buSzPts val="1400"/>
              <a:buFont typeface="Roboto Serif"/>
              <a:buNone/>
              <a:defRPr b="1">
                <a:solidFill>
                  <a:schemeClr val="lt1"/>
                </a:solidFill>
                <a:latin typeface="Roboto Serif"/>
                <a:ea typeface="Roboto Serif"/>
                <a:cs typeface="Roboto Serif"/>
                <a:sym typeface="Roboto Serif"/>
              </a:defRPr>
            </a:lvl8pPr>
            <a:lvl9pPr lvl="8">
              <a:lnSpc>
                <a:spcPct val="100000"/>
              </a:lnSpc>
              <a:spcBef>
                <a:spcPts val="0"/>
              </a:spcBef>
              <a:spcAft>
                <a:spcPts val="0"/>
              </a:spcAft>
              <a:buClr>
                <a:schemeClr val="lt1"/>
              </a:buClr>
              <a:buSzPts val="1400"/>
              <a:buFont typeface="Roboto Serif"/>
              <a:buNone/>
              <a:defRPr b="1">
                <a:solidFill>
                  <a:schemeClr val="lt1"/>
                </a:solidFill>
                <a:latin typeface="Roboto Serif"/>
                <a:ea typeface="Roboto Serif"/>
                <a:cs typeface="Roboto Serif"/>
                <a:sym typeface="Roboto Serif"/>
              </a:defRPr>
            </a:lvl9pPr>
          </a:lstStyle>
          <a:p/>
        </p:txBody>
      </p:sp>
      <p:sp>
        <p:nvSpPr>
          <p:cNvPr id="148" name="Google Shape;148;p25"/>
          <p:cNvSpPr txBox="1"/>
          <p:nvPr>
            <p:ph idx="2" type="body"/>
          </p:nvPr>
        </p:nvSpPr>
        <p:spPr>
          <a:xfrm>
            <a:off x="2827800" y="1744500"/>
            <a:ext cx="3488400" cy="2148900"/>
          </a:xfrm>
          <a:prstGeom prst="rect">
            <a:avLst/>
          </a:prstGeom>
        </p:spPr>
        <p:txBody>
          <a:bodyPr anchorCtr="0" anchor="t" bIns="91425" lIns="91425" spcFirstLastPara="1" rIns="91425" wrap="square" tIns="91425">
            <a:normAutofit/>
          </a:bodyPr>
          <a:lstStyle>
            <a:lvl1pPr indent="-355600" lvl="0" marL="457200">
              <a:lnSpc>
                <a:spcPct val="100000"/>
              </a:lnSpc>
              <a:spcBef>
                <a:spcPts val="0"/>
              </a:spcBef>
              <a:spcAft>
                <a:spcPts val="0"/>
              </a:spcAft>
              <a:buClr>
                <a:schemeClr val="lt1"/>
              </a:buClr>
              <a:buSzPts val="2000"/>
              <a:buFont typeface="Roboto"/>
              <a:buChar char="●"/>
              <a:defRPr sz="2000">
                <a:solidFill>
                  <a:schemeClr val="lt1"/>
                </a:solidFill>
              </a:defRPr>
            </a:lvl1pPr>
            <a:lvl2pPr indent="-355600" lvl="1" marL="914400">
              <a:lnSpc>
                <a:spcPct val="100000"/>
              </a:lnSpc>
              <a:spcBef>
                <a:spcPts val="0"/>
              </a:spcBef>
              <a:spcAft>
                <a:spcPts val="0"/>
              </a:spcAft>
              <a:buClr>
                <a:schemeClr val="lt1"/>
              </a:buClr>
              <a:buSzPts val="2000"/>
              <a:buFont typeface="Roboto"/>
              <a:buChar char="○"/>
              <a:defRPr sz="2000">
                <a:solidFill>
                  <a:schemeClr val="lt1"/>
                </a:solidFill>
              </a:defRPr>
            </a:lvl2pPr>
            <a:lvl3pPr indent="-355600" lvl="2" marL="1371600">
              <a:lnSpc>
                <a:spcPct val="100000"/>
              </a:lnSpc>
              <a:spcBef>
                <a:spcPts val="0"/>
              </a:spcBef>
              <a:spcAft>
                <a:spcPts val="0"/>
              </a:spcAft>
              <a:buClr>
                <a:schemeClr val="lt1"/>
              </a:buClr>
              <a:buSzPts val="2000"/>
              <a:buFont typeface="Roboto"/>
              <a:buChar char="■"/>
              <a:defRPr sz="2000">
                <a:solidFill>
                  <a:schemeClr val="lt1"/>
                </a:solidFill>
              </a:defRPr>
            </a:lvl3pPr>
            <a:lvl4pPr indent="-355600" lvl="3" marL="1828800">
              <a:lnSpc>
                <a:spcPct val="100000"/>
              </a:lnSpc>
              <a:spcBef>
                <a:spcPts val="0"/>
              </a:spcBef>
              <a:spcAft>
                <a:spcPts val="0"/>
              </a:spcAft>
              <a:buClr>
                <a:schemeClr val="lt1"/>
              </a:buClr>
              <a:buSzPts val="2000"/>
              <a:buFont typeface="Roboto"/>
              <a:buChar char="●"/>
              <a:defRPr sz="2000">
                <a:solidFill>
                  <a:schemeClr val="lt1"/>
                </a:solidFill>
              </a:defRPr>
            </a:lvl4pPr>
            <a:lvl5pPr indent="-355600" lvl="4" marL="2286000">
              <a:lnSpc>
                <a:spcPct val="100000"/>
              </a:lnSpc>
              <a:spcBef>
                <a:spcPts val="0"/>
              </a:spcBef>
              <a:spcAft>
                <a:spcPts val="0"/>
              </a:spcAft>
              <a:buClr>
                <a:schemeClr val="lt1"/>
              </a:buClr>
              <a:buSzPts val="2000"/>
              <a:buFont typeface="Roboto"/>
              <a:buChar char="○"/>
              <a:defRPr sz="2000">
                <a:solidFill>
                  <a:schemeClr val="lt1"/>
                </a:solidFill>
              </a:defRPr>
            </a:lvl5pPr>
            <a:lvl6pPr indent="-355600" lvl="5" marL="2743200">
              <a:lnSpc>
                <a:spcPct val="100000"/>
              </a:lnSpc>
              <a:spcBef>
                <a:spcPts val="0"/>
              </a:spcBef>
              <a:spcAft>
                <a:spcPts val="0"/>
              </a:spcAft>
              <a:buClr>
                <a:schemeClr val="lt1"/>
              </a:buClr>
              <a:buSzPts val="2000"/>
              <a:buFont typeface="Roboto"/>
              <a:buChar char="■"/>
              <a:defRPr sz="2000">
                <a:solidFill>
                  <a:schemeClr val="lt1"/>
                </a:solidFill>
              </a:defRPr>
            </a:lvl6pPr>
            <a:lvl7pPr indent="-355600" lvl="6" marL="3200400">
              <a:lnSpc>
                <a:spcPct val="100000"/>
              </a:lnSpc>
              <a:spcBef>
                <a:spcPts val="0"/>
              </a:spcBef>
              <a:spcAft>
                <a:spcPts val="0"/>
              </a:spcAft>
              <a:buClr>
                <a:schemeClr val="lt1"/>
              </a:buClr>
              <a:buSzPts val="2000"/>
              <a:buFont typeface="Roboto"/>
              <a:buChar char="●"/>
              <a:defRPr sz="2000">
                <a:solidFill>
                  <a:schemeClr val="lt1"/>
                </a:solidFill>
              </a:defRPr>
            </a:lvl7pPr>
            <a:lvl8pPr indent="-355600" lvl="7" marL="3657600">
              <a:lnSpc>
                <a:spcPct val="100000"/>
              </a:lnSpc>
              <a:spcBef>
                <a:spcPts val="0"/>
              </a:spcBef>
              <a:spcAft>
                <a:spcPts val="0"/>
              </a:spcAft>
              <a:buClr>
                <a:schemeClr val="lt1"/>
              </a:buClr>
              <a:buSzPts val="2000"/>
              <a:buFont typeface="Roboto"/>
              <a:buChar char="○"/>
              <a:defRPr sz="2000">
                <a:solidFill>
                  <a:schemeClr val="lt1"/>
                </a:solidFill>
              </a:defRPr>
            </a:lvl8pPr>
            <a:lvl9pPr indent="-355600" lvl="8" marL="4114800">
              <a:lnSpc>
                <a:spcPct val="100000"/>
              </a:lnSpc>
              <a:spcBef>
                <a:spcPts val="0"/>
              </a:spcBef>
              <a:spcAft>
                <a:spcPts val="0"/>
              </a:spcAft>
              <a:buClr>
                <a:schemeClr val="lt1"/>
              </a:buClr>
              <a:buSzPts val="2000"/>
              <a:buFont typeface="Roboto"/>
              <a:buChar char="■"/>
              <a:defRPr sz="2000">
                <a:solidFill>
                  <a:schemeClr val="lt1"/>
                </a:solidFill>
              </a:defRPr>
            </a:lvl9pPr>
          </a:lstStyle>
          <a:p/>
        </p:txBody>
      </p:sp>
      <p:sp>
        <p:nvSpPr>
          <p:cNvPr id="149" name="Google Shape;149;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50" name="Google Shape;150;p25"/>
          <p:cNvSpPr/>
          <p:nvPr/>
        </p:nvSpPr>
        <p:spPr>
          <a:xfrm flipH="1">
            <a:off x="-2099288" y="669925"/>
            <a:ext cx="4196100" cy="4196100"/>
          </a:xfrm>
          <a:prstGeom prst="pie">
            <a:avLst>
              <a:gd fmla="val 5398085"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endParaRPr>
          </a:p>
        </p:txBody>
      </p:sp>
      <p:sp>
        <p:nvSpPr>
          <p:cNvPr id="151" name="Google Shape;151;p25"/>
          <p:cNvSpPr/>
          <p:nvPr/>
        </p:nvSpPr>
        <p:spPr>
          <a:xfrm>
            <a:off x="7053962" y="669925"/>
            <a:ext cx="4196100" cy="4196100"/>
          </a:xfrm>
          <a:prstGeom prst="pie">
            <a:avLst>
              <a:gd fmla="val 5398085"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2">
  <p:cSld name="TITLE_AND_BODY_1">
    <p:bg>
      <p:bgPr>
        <a:solidFill>
          <a:schemeClr val="lt1"/>
        </a:solidFill>
      </p:bgPr>
    </p:bg>
    <p:spTree>
      <p:nvGrpSpPr>
        <p:cNvPr id="152" name="Shape 152"/>
        <p:cNvGrpSpPr/>
        <p:nvPr/>
      </p:nvGrpSpPr>
      <p:grpSpPr>
        <a:xfrm>
          <a:off x="0" y="0"/>
          <a:ext cx="0" cy="0"/>
          <a:chOff x="0" y="0"/>
          <a:chExt cx="0" cy="0"/>
        </a:xfrm>
      </p:grpSpPr>
      <p:sp>
        <p:nvSpPr>
          <p:cNvPr id="153" name="Google Shape;153;p26"/>
          <p:cNvSpPr txBox="1"/>
          <p:nvPr>
            <p:ph idx="1" type="body"/>
          </p:nvPr>
        </p:nvSpPr>
        <p:spPr>
          <a:xfrm>
            <a:off x="2827800" y="1744500"/>
            <a:ext cx="3488400" cy="2148900"/>
          </a:xfrm>
          <a:prstGeom prst="rect">
            <a:avLst/>
          </a:prstGeom>
        </p:spPr>
        <p:txBody>
          <a:bodyPr anchorCtr="0" anchor="t" bIns="91425" lIns="91425" spcFirstLastPara="1" rIns="91425" wrap="square" tIns="91425">
            <a:normAutofit/>
          </a:bodyPr>
          <a:lstStyle>
            <a:lvl1pPr indent="-355600" lvl="0" marL="457200">
              <a:lnSpc>
                <a:spcPct val="100000"/>
              </a:lnSpc>
              <a:spcBef>
                <a:spcPts val="0"/>
              </a:spcBef>
              <a:spcAft>
                <a:spcPts val="0"/>
              </a:spcAft>
              <a:buSzPts val="2000"/>
              <a:buFont typeface="Roboto"/>
              <a:buChar char="●"/>
              <a:defRPr sz="2000"/>
            </a:lvl1pPr>
            <a:lvl2pPr indent="-355600" lvl="1" marL="914400">
              <a:lnSpc>
                <a:spcPct val="100000"/>
              </a:lnSpc>
              <a:spcBef>
                <a:spcPts val="0"/>
              </a:spcBef>
              <a:spcAft>
                <a:spcPts val="0"/>
              </a:spcAft>
              <a:buSzPts val="2000"/>
              <a:buFont typeface="Roboto"/>
              <a:buChar char="○"/>
              <a:defRPr sz="2000"/>
            </a:lvl2pPr>
            <a:lvl3pPr indent="-355600" lvl="2" marL="1371600">
              <a:lnSpc>
                <a:spcPct val="100000"/>
              </a:lnSpc>
              <a:spcBef>
                <a:spcPts val="0"/>
              </a:spcBef>
              <a:spcAft>
                <a:spcPts val="0"/>
              </a:spcAft>
              <a:buSzPts val="2000"/>
              <a:buFont typeface="Roboto"/>
              <a:buChar char="■"/>
              <a:defRPr sz="2000"/>
            </a:lvl3pPr>
            <a:lvl4pPr indent="-355600" lvl="3" marL="1828800">
              <a:lnSpc>
                <a:spcPct val="100000"/>
              </a:lnSpc>
              <a:spcBef>
                <a:spcPts val="0"/>
              </a:spcBef>
              <a:spcAft>
                <a:spcPts val="0"/>
              </a:spcAft>
              <a:buSzPts val="2000"/>
              <a:buFont typeface="Roboto"/>
              <a:buChar char="●"/>
              <a:defRPr sz="2000"/>
            </a:lvl4pPr>
            <a:lvl5pPr indent="-355600" lvl="4" marL="2286000">
              <a:lnSpc>
                <a:spcPct val="100000"/>
              </a:lnSpc>
              <a:spcBef>
                <a:spcPts val="0"/>
              </a:spcBef>
              <a:spcAft>
                <a:spcPts val="0"/>
              </a:spcAft>
              <a:buSzPts val="2000"/>
              <a:buFont typeface="Roboto"/>
              <a:buChar char="○"/>
              <a:defRPr sz="2000"/>
            </a:lvl5pPr>
            <a:lvl6pPr indent="-355600" lvl="5" marL="2743200">
              <a:lnSpc>
                <a:spcPct val="100000"/>
              </a:lnSpc>
              <a:spcBef>
                <a:spcPts val="0"/>
              </a:spcBef>
              <a:spcAft>
                <a:spcPts val="0"/>
              </a:spcAft>
              <a:buSzPts val="2000"/>
              <a:buFont typeface="Roboto"/>
              <a:buChar char="■"/>
              <a:defRPr sz="2000"/>
            </a:lvl6pPr>
            <a:lvl7pPr indent="-355600" lvl="6" marL="3200400">
              <a:lnSpc>
                <a:spcPct val="100000"/>
              </a:lnSpc>
              <a:spcBef>
                <a:spcPts val="0"/>
              </a:spcBef>
              <a:spcAft>
                <a:spcPts val="0"/>
              </a:spcAft>
              <a:buSzPts val="2000"/>
              <a:buFont typeface="Roboto"/>
              <a:buChar char="●"/>
              <a:defRPr sz="2000"/>
            </a:lvl7pPr>
            <a:lvl8pPr indent="-355600" lvl="7" marL="3657600">
              <a:lnSpc>
                <a:spcPct val="100000"/>
              </a:lnSpc>
              <a:spcBef>
                <a:spcPts val="0"/>
              </a:spcBef>
              <a:spcAft>
                <a:spcPts val="0"/>
              </a:spcAft>
              <a:buSzPts val="2000"/>
              <a:buFont typeface="Roboto"/>
              <a:buChar char="○"/>
              <a:defRPr sz="2000"/>
            </a:lvl8pPr>
            <a:lvl9pPr indent="-355600" lvl="8" marL="4114800">
              <a:lnSpc>
                <a:spcPct val="100000"/>
              </a:lnSpc>
              <a:spcBef>
                <a:spcPts val="0"/>
              </a:spcBef>
              <a:spcAft>
                <a:spcPts val="0"/>
              </a:spcAft>
              <a:buSzPts val="2000"/>
              <a:buFont typeface="Roboto"/>
              <a:buChar char="■"/>
              <a:defRPr sz="2000"/>
            </a:lvl9pPr>
          </a:lstStyle>
          <a:p/>
        </p:txBody>
      </p:sp>
      <p:sp>
        <p:nvSpPr>
          <p:cNvPr id="154" name="Google Shape;154;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55" name="Google Shape;155;p26"/>
          <p:cNvSpPr/>
          <p:nvPr/>
        </p:nvSpPr>
        <p:spPr>
          <a:xfrm flipH="1">
            <a:off x="-2099288" y="669925"/>
            <a:ext cx="4196100" cy="4196100"/>
          </a:xfrm>
          <a:prstGeom prst="pie">
            <a:avLst>
              <a:gd fmla="val 5398085" name="adj1"/>
              <a:gd fmla="val 1620000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56" name="Google Shape;156;p26"/>
          <p:cNvSpPr/>
          <p:nvPr/>
        </p:nvSpPr>
        <p:spPr>
          <a:xfrm>
            <a:off x="7053962" y="669925"/>
            <a:ext cx="4196100" cy="4196100"/>
          </a:xfrm>
          <a:prstGeom prst="pie">
            <a:avLst>
              <a:gd fmla="val 5398085" name="adj1"/>
              <a:gd fmla="val 1620000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57" name="Google Shape;157;p26"/>
          <p:cNvSpPr txBox="1"/>
          <p:nvPr>
            <p:ph idx="2" type="subTitle"/>
          </p:nvPr>
        </p:nvSpPr>
        <p:spPr>
          <a:xfrm>
            <a:off x="1032600" y="257925"/>
            <a:ext cx="7078800" cy="7521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SzPts val="4200"/>
              <a:buFont typeface="Roboto Serif"/>
              <a:buNone/>
              <a:defRPr b="1" sz="4200">
                <a:latin typeface="Roboto Serif"/>
                <a:ea typeface="Roboto Serif"/>
                <a:cs typeface="Roboto Serif"/>
                <a:sym typeface="Roboto Serif"/>
              </a:defRPr>
            </a:lvl1pPr>
            <a:lvl2pPr lvl="1">
              <a:lnSpc>
                <a:spcPct val="100000"/>
              </a:lnSpc>
              <a:spcBef>
                <a:spcPts val="0"/>
              </a:spcBef>
              <a:spcAft>
                <a:spcPts val="0"/>
              </a:spcAft>
              <a:buSzPts val="1400"/>
              <a:buFont typeface="Roboto Serif"/>
              <a:buNone/>
              <a:defRPr b="1">
                <a:latin typeface="Roboto Serif"/>
                <a:ea typeface="Roboto Serif"/>
                <a:cs typeface="Roboto Serif"/>
                <a:sym typeface="Roboto Serif"/>
              </a:defRPr>
            </a:lvl2pPr>
            <a:lvl3pPr lvl="2">
              <a:lnSpc>
                <a:spcPct val="100000"/>
              </a:lnSpc>
              <a:spcBef>
                <a:spcPts val="0"/>
              </a:spcBef>
              <a:spcAft>
                <a:spcPts val="0"/>
              </a:spcAft>
              <a:buSzPts val="1400"/>
              <a:buFont typeface="Roboto Serif"/>
              <a:buNone/>
              <a:defRPr b="1">
                <a:latin typeface="Roboto Serif"/>
                <a:ea typeface="Roboto Serif"/>
                <a:cs typeface="Roboto Serif"/>
                <a:sym typeface="Roboto Serif"/>
              </a:defRPr>
            </a:lvl3pPr>
            <a:lvl4pPr lvl="3">
              <a:lnSpc>
                <a:spcPct val="100000"/>
              </a:lnSpc>
              <a:spcBef>
                <a:spcPts val="0"/>
              </a:spcBef>
              <a:spcAft>
                <a:spcPts val="0"/>
              </a:spcAft>
              <a:buSzPts val="1400"/>
              <a:buFont typeface="Roboto Serif"/>
              <a:buNone/>
              <a:defRPr b="1">
                <a:latin typeface="Roboto Serif"/>
                <a:ea typeface="Roboto Serif"/>
                <a:cs typeface="Roboto Serif"/>
                <a:sym typeface="Roboto Serif"/>
              </a:defRPr>
            </a:lvl4pPr>
            <a:lvl5pPr lvl="4">
              <a:lnSpc>
                <a:spcPct val="100000"/>
              </a:lnSpc>
              <a:spcBef>
                <a:spcPts val="0"/>
              </a:spcBef>
              <a:spcAft>
                <a:spcPts val="0"/>
              </a:spcAft>
              <a:buSzPts val="1400"/>
              <a:buFont typeface="Roboto Serif"/>
              <a:buNone/>
              <a:defRPr b="1">
                <a:latin typeface="Roboto Serif"/>
                <a:ea typeface="Roboto Serif"/>
                <a:cs typeface="Roboto Serif"/>
                <a:sym typeface="Roboto Serif"/>
              </a:defRPr>
            </a:lvl5pPr>
            <a:lvl6pPr lvl="5">
              <a:lnSpc>
                <a:spcPct val="100000"/>
              </a:lnSpc>
              <a:spcBef>
                <a:spcPts val="0"/>
              </a:spcBef>
              <a:spcAft>
                <a:spcPts val="0"/>
              </a:spcAft>
              <a:buSzPts val="1400"/>
              <a:buFont typeface="Roboto Serif"/>
              <a:buNone/>
              <a:defRPr b="1">
                <a:latin typeface="Roboto Serif"/>
                <a:ea typeface="Roboto Serif"/>
                <a:cs typeface="Roboto Serif"/>
                <a:sym typeface="Roboto Serif"/>
              </a:defRPr>
            </a:lvl6pPr>
            <a:lvl7pPr lvl="6">
              <a:lnSpc>
                <a:spcPct val="100000"/>
              </a:lnSpc>
              <a:spcBef>
                <a:spcPts val="0"/>
              </a:spcBef>
              <a:spcAft>
                <a:spcPts val="0"/>
              </a:spcAft>
              <a:buSzPts val="1400"/>
              <a:buFont typeface="Roboto Serif"/>
              <a:buNone/>
              <a:defRPr b="1">
                <a:latin typeface="Roboto Serif"/>
                <a:ea typeface="Roboto Serif"/>
                <a:cs typeface="Roboto Serif"/>
                <a:sym typeface="Roboto Serif"/>
              </a:defRPr>
            </a:lvl7pPr>
            <a:lvl8pPr lvl="7">
              <a:lnSpc>
                <a:spcPct val="100000"/>
              </a:lnSpc>
              <a:spcBef>
                <a:spcPts val="0"/>
              </a:spcBef>
              <a:spcAft>
                <a:spcPts val="0"/>
              </a:spcAft>
              <a:buSzPts val="1400"/>
              <a:buFont typeface="Roboto Serif"/>
              <a:buNone/>
              <a:defRPr b="1">
                <a:latin typeface="Roboto Serif"/>
                <a:ea typeface="Roboto Serif"/>
                <a:cs typeface="Roboto Serif"/>
                <a:sym typeface="Roboto Serif"/>
              </a:defRPr>
            </a:lvl8pPr>
            <a:lvl9pPr lvl="8">
              <a:lnSpc>
                <a:spcPct val="100000"/>
              </a:lnSpc>
              <a:spcBef>
                <a:spcPts val="0"/>
              </a:spcBef>
              <a:spcAft>
                <a:spcPts val="0"/>
              </a:spcAft>
              <a:buSzPts val="1400"/>
              <a:buFont typeface="Roboto Serif"/>
              <a:buNone/>
              <a:defRPr b="1">
                <a:latin typeface="Roboto Serif"/>
                <a:ea typeface="Roboto Serif"/>
                <a:cs typeface="Roboto Serif"/>
                <a:sym typeface="Roboto Serif"/>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title, body and image" type="twoColTx">
  <p:cSld name="TITLE_AND_TWO_COLUMNS">
    <p:spTree>
      <p:nvGrpSpPr>
        <p:cNvPr id="158" name="Shape 158"/>
        <p:cNvGrpSpPr/>
        <p:nvPr/>
      </p:nvGrpSpPr>
      <p:grpSpPr>
        <a:xfrm>
          <a:off x="0" y="0"/>
          <a:ext cx="0" cy="0"/>
          <a:chOff x="0" y="0"/>
          <a:chExt cx="0" cy="0"/>
        </a:xfrm>
      </p:grpSpPr>
      <p:sp>
        <p:nvSpPr>
          <p:cNvPr id="159" name="Google Shape;159;p27"/>
          <p:cNvSpPr txBox="1"/>
          <p:nvPr>
            <p:ph idx="1" type="body"/>
          </p:nvPr>
        </p:nvSpPr>
        <p:spPr>
          <a:xfrm>
            <a:off x="4269825" y="1524575"/>
            <a:ext cx="4562400" cy="2817000"/>
          </a:xfrm>
          <a:prstGeom prst="rect">
            <a:avLst/>
          </a:prstGeom>
        </p:spPr>
        <p:txBody>
          <a:bodyPr anchorCtr="0" anchor="ctr" bIns="91425" lIns="91425" spcFirstLastPara="1" rIns="91425" wrap="square" tIns="91425">
            <a:normAutofit/>
          </a:bodyPr>
          <a:lstStyle>
            <a:lvl1pPr indent="-317500" lvl="0" marL="457200">
              <a:lnSpc>
                <a:spcPct val="100000"/>
              </a:lnSpc>
              <a:spcBef>
                <a:spcPts val="0"/>
              </a:spcBef>
              <a:spcAft>
                <a:spcPts val="0"/>
              </a:spcAft>
              <a:buSzPts val="1400"/>
              <a:buChar char="●"/>
              <a:defRPr/>
            </a:lvl1pPr>
            <a:lvl2pPr indent="-304800" lvl="1" marL="914400">
              <a:lnSpc>
                <a:spcPct val="100000"/>
              </a:lnSpc>
              <a:spcBef>
                <a:spcPts val="0"/>
              </a:spcBef>
              <a:spcAft>
                <a:spcPts val="0"/>
              </a:spcAft>
              <a:buSzPts val="1200"/>
              <a:buChar char="○"/>
              <a:defRPr sz="1200"/>
            </a:lvl2pPr>
            <a:lvl3pPr indent="-304800" lvl="2" marL="1371600">
              <a:lnSpc>
                <a:spcPct val="100000"/>
              </a:lnSpc>
              <a:spcBef>
                <a:spcPts val="0"/>
              </a:spcBef>
              <a:spcAft>
                <a:spcPts val="0"/>
              </a:spcAft>
              <a:buSzPts val="1200"/>
              <a:buChar char="■"/>
              <a:defRPr sz="1200"/>
            </a:lvl3pPr>
            <a:lvl4pPr indent="-304800" lvl="3" marL="1828800">
              <a:lnSpc>
                <a:spcPct val="100000"/>
              </a:lnSpc>
              <a:spcBef>
                <a:spcPts val="0"/>
              </a:spcBef>
              <a:spcAft>
                <a:spcPts val="0"/>
              </a:spcAft>
              <a:buSzPts val="1200"/>
              <a:buChar char="●"/>
              <a:defRPr sz="1200"/>
            </a:lvl4pPr>
            <a:lvl5pPr indent="-304800" lvl="4" marL="2286000">
              <a:lnSpc>
                <a:spcPct val="100000"/>
              </a:lnSpc>
              <a:spcBef>
                <a:spcPts val="0"/>
              </a:spcBef>
              <a:spcAft>
                <a:spcPts val="0"/>
              </a:spcAft>
              <a:buSzPts val="1200"/>
              <a:buChar char="○"/>
              <a:defRPr sz="1200"/>
            </a:lvl5pPr>
            <a:lvl6pPr indent="-304800" lvl="5" marL="2743200">
              <a:lnSpc>
                <a:spcPct val="100000"/>
              </a:lnSpc>
              <a:spcBef>
                <a:spcPts val="0"/>
              </a:spcBef>
              <a:spcAft>
                <a:spcPts val="0"/>
              </a:spcAft>
              <a:buSzPts val="1200"/>
              <a:buChar char="■"/>
              <a:defRPr sz="1200"/>
            </a:lvl6pPr>
            <a:lvl7pPr indent="-304800" lvl="6" marL="3200400">
              <a:lnSpc>
                <a:spcPct val="100000"/>
              </a:lnSpc>
              <a:spcBef>
                <a:spcPts val="0"/>
              </a:spcBef>
              <a:spcAft>
                <a:spcPts val="0"/>
              </a:spcAft>
              <a:buSzPts val="1200"/>
              <a:buChar char="●"/>
              <a:defRPr sz="1200"/>
            </a:lvl7pPr>
            <a:lvl8pPr indent="-304800" lvl="7" marL="3657600">
              <a:lnSpc>
                <a:spcPct val="100000"/>
              </a:lnSpc>
              <a:spcBef>
                <a:spcPts val="0"/>
              </a:spcBef>
              <a:spcAft>
                <a:spcPts val="0"/>
              </a:spcAft>
              <a:buSzPts val="1200"/>
              <a:buChar char="○"/>
              <a:defRPr sz="1200"/>
            </a:lvl8pPr>
            <a:lvl9pPr indent="-304800" lvl="8" marL="4114800">
              <a:lnSpc>
                <a:spcPct val="100000"/>
              </a:lnSpc>
              <a:spcBef>
                <a:spcPts val="0"/>
              </a:spcBef>
              <a:spcAft>
                <a:spcPts val="0"/>
              </a:spcAft>
              <a:buSzPts val="1200"/>
              <a:buChar char="■"/>
              <a:defRPr sz="1200"/>
            </a:lvl9pPr>
          </a:lstStyle>
          <a:p/>
        </p:txBody>
      </p:sp>
      <p:sp>
        <p:nvSpPr>
          <p:cNvPr id="160" name="Google Shape;160;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61" name="Google Shape;161;p27"/>
          <p:cNvSpPr txBox="1"/>
          <p:nvPr>
            <p:ph idx="2" type="subTitle"/>
          </p:nvPr>
        </p:nvSpPr>
        <p:spPr>
          <a:xfrm>
            <a:off x="1032600" y="257925"/>
            <a:ext cx="7078800" cy="7521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SzPts val="4200"/>
              <a:buFont typeface="Roboto Serif"/>
              <a:buNone/>
              <a:defRPr b="1" sz="4200">
                <a:latin typeface="Roboto Serif"/>
                <a:ea typeface="Roboto Serif"/>
                <a:cs typeface="Roboto Serif"/>
                <a:sym typeface="Roboto Serif"/>
              </a:defRPr>
            </a:lvl1pPr>
            <a:lvl2pPr lvl="1">
              <a:lnSpc>
                <a:spcPct val="100000"/>
              </a:lnSpc>
              <a:spcBef>
                <a:spcPts val="0"/>
              </a:spcBef>
              <a:spcAft>
                <a:spcPts val="0"/>
              </a:spcAft>
              <a:buSzPts val="1400"/>
              <a:buFont typeface="Roboto Serif"/>
              <a:buNone/>
              <a:defRPr b="1">
                <a:latin typeface="Roboto Serif"/>
                <a:ea typeface="Roboto Serif"/>
                <a:cs typeface="Roboto Serif"/>
                <a:sym typeface="Roboto Serif"/>
              </a:defRPr>
            </a:lvl2pPr>
            <a:lvl3pPr lvl="2">
              <a:lnSpc>
                <a:spcPct val="100000"/>
              </a:lnSpc>
              <a:spcBef>
                <a:spcPts val="0"/>
              </a:spcBef>
              <a:spcAft>
                <a:spcPts val="0"/>
              </a:spcAft>
              <a:buSzPts val="1400"/>
              <a:buFont typeface="Roboto Serif"/>
              <a:buNone/>
              <a:defRPr b="1">
                <a:latin typeface="Roboto Serif"/>
                <a:ea typeface="Roboto Serif"/>
                <a:cs typeface="Roboto Serif"/>
                <a:sym typeface="Roboto Serif"/>
              </a:defRPr>
            </a:lvl3pPr>
            <a:lvl4pPr lvl="3">
              <a:lnSpc>
                <a:spcPct val="100000"/>
              </a:lnSpc>
              <a:spcBef>
                <a:spcPts val="0"/>
              </a:spcBef>
              <a:spcAft>
                <a:spcPts val="0"/>
              </a:spcAft>
              <a:buSzPts val="1400"/>
              <a:buFont typeface="Roboto Serif"/>
              <a:buNone/>
              <a:defRPr b="1">
                <a:latin typeface="Roboto Serif"/>
                <a:ea typeface="Roboto Serif"/>
                <a:cs typeface="Roboto Serif"/>
                <a:sym typeface="Roboto Serif"/>
              </a:defRPr>
            </a:lvl4pPr>
            <a:lvl5pPr lvl="4">
              <a:lnSpc>
                <a:spcPct val="100000"/>
              </a:lnSpc>
              <a:spcBef>
                <a:spcPts val="0"/>
              </a:spcBef>
              <a:spcAft>
                <a:spcPts val="0"/>
              </a:spcAft>
              <a:buSzPts val="1400"/>
              <a:buFont typeface="Roboto Serif"/>
              <a:buNone/>
              <a:defRPr b="1">
                <a:latin typeface="Roboto Serif"/>
                <a:ea typeface="Roboto Serif"/>
                <a:cs typeface="Roboto Serif"/>
                <a:sym typeface="Roboto Serif"/>
              </a:defRPr>
            </a:lvl5pPr>
            <a:lvl6pPr lvl="5">
              <a:lnSpc>
                <a:spcPct val="100000"/>
              </a:lnSpc>
              <a:spcBef>
                <a:spcPts val="0"/>
              </a:spcBef>
              <a:spcAft>
                <a:spcPts val="0"/>
              </a:spcAft>
              <a:buSzPts val="1400"/>
              <a:buFont typeface="Roboto Serif"/>
              <a:buNone/>
              <a:defRPr b="1">
                <a:latin typeface="Roboto Serif"/>
                <a:ea typeface="Roboto Serif"/>
                <a:cs typeface="Roboto Serif"/>
                <a:sym typeface="Roboto Serif"/>
              </a:defRPr>
            </a:lvl6pPr>
            <a:lvl7pPr lvl="6">
              <a:lnSpc>
                <a:spcPct val="100000"/>
              </a:lnSpc>
              <a:spcBef>
                <a:spcPts val="0"/>
              </a:spcBef>
              <a:spcAft>
                <a:spcPts val="0"/>
              </a:spcAft>
              <a:buSzPts val="1400"/>
              <a:buFont typeface="Roboto Serif"/>
              <a:buNone/>
              <a:defRPr b="1">
                <a:latin typeface="Roboto Serif"/>
                <a:ea typeface="Roboto Serif"/>
                <a:cs typeface="Roboto Serif"/>
                <a:sym typeface="Roboto Serif"/>
              </a:defRPr>
            </a:lvl7pPr>
            <a:lvl8pPr lvl="7">
              <a:lnSpc>
                <a:spcPct val="100000"/>
              </a:lnSpc>
              <a:spcBef>
                <a:spcPts val="0"/>
              </a:spcBef>
              <a:spcAft>
                <a:spcPts val="0"/>
              </a:spcAft>
              <a:buSzPts val="1400"/>
              <a:buFont typeface="Roboto Serif"/>
              <a:buNone/>
              <a:defRPr b="1">
                <a:latin typeface="Roboto Serif"/>
                <a:ea typeface="Roboto Serif"/>
                <a:cs typeface="Roboto Serif"/>
                <a:sym typeface="Roboto Serif"/>
              </a:defRPr>
            </a:lvl8pPr>
            <a:lvl9pPr lvl="8">
              <a:lnSpc>
                <a:spcPct val="100000"/>
              </a:lnSpc>
              <a:spcBef>
                <a:spcPts val="0"/>
              </a:spcBef>
              <a:spcAft>
                <a:spcPts val="0"/>
              </a:spcAft>
              <a:buSzPts val="1400"/>
              <a:buFont typeface="Roboto Serif"/>
              <a:buNone/>
              <a:defRPr b="1">
                <a:latin typeface="Roboto Serif"/>
                <a:ea typeface="Roboto Serif"/>
                <a:cs typeface="Roboto Serif"/>
                <a:sym typeface="Roboto Serif"/>
              </a:defRPr>
            </a:lvl9pPr>
          </a:lstStyle>
          <a:p/>
        </p:txBody>
      </p:sp>
      <p:sp>
        <p:nvSpPr>
          <p:cNvPr id="162" name="Google Shape;162;p27"/>
          <p:cNvSpPr/>
          <p:nvPr/>
        </p:nvSpPr>
        <p:spPr>
          <a:xfrm>
            <a:off x="283475" y="1477523"/>
            <a:ext cx="3185700" cy="31857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5600">
              <a:solidFill>
                <a:schemeClr val="dk1"/>
              </a:solidFill>
              <a:latin typeface="Roboto Serif Medium"/>
              <a:ea typeface="Roboto Serif Medium"/>
              <a:cs typeface="Roboto Serif Medium"/>
              <a:sym typeface="Roboto Serif Medium"/>
            </a:endParaRPr>
          </a:p>
        </p:txBody>
      </p:sp>
      <p:sp>
        <p:nvSpPr>
          <p:cNvPr id="163" name="Google Shape;163;p27"/>
          <p:cNvSpPr/>
          <p:nvPr>
            <p:ph idx="3" type="pic"/>
          </p:nvPr>
        </p:nvSpPr>
        <p:spPr>
          <a:xfrm>
            <a:off x="471125" y="1278125"/>
            <a:ext cx="3309900" cy="3309900"/>
          </a:xfrm>
          <a:prstGeom prst="ellipse">
            <a:avLst/>
          </a:prstGeom>
          <a:noFill/>
          <a:ln cap="flat" cmpd="sng" w="19050">
            <a:solidFill>
              <a:schemeClr val="dk1"/>
            </a:solidFill>
            <a:prstDash val="solid"/>
            <a:round/>
            <a:headEnd len="sm" w="sm" type="none"/>
            <a:tailEnd len="sm" w="sm" type="none"/>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 type="titleOnly">
  <p:cSld name="TITLE_ONLY">
    <p:spTree>
      <p:nvGrpSpPr>
        <p:cNvPr id="164" name="Shape 164"/>
        <p:cNvGrpSpPr/>
        <p:nvPr/>
      </p:nvGrpSpPr>
      <p:grpSpPr>
        <a:xfrm>
          <a:off x="0" y="0"/>
          <a:ext cx="0" cy="0"/>
          <a:chOff x="0" y="0"/>
          <a:chExt cx="0" cy="0"/>
        </a:xfrm>
      </p:grpSpPr>
      <p:sp>
        <p:nvSpPr>
          <p:cNvPr id="165" name="Google Shape;165;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66" name="Google Shape;166;p28"/>
          <p:cNvSpPr txBox="1"/>
          <p:nvPr>
            <p:ph idx="1" type="subTitle"/>
          </p:nvPr>
        </p:nvSpPr>
        <p:spPr>
          <a:xfrm>
            <a:off x="1032600" y="257925"/>
            <a:ext cx="7078800" cy="7521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SzPts val="4200"/>
              <a:buFont typeface="Roboto Serif"/>
              <a:buNone/>
              <a:defRPr b="1" sz="4200">
                <a:latin typeface="Roboto Serif"/>
                <a:ea typeface="Roboto Serif"/>
                <a:cs typeface="Roboto Serif"/>
                <a:sym typeface="Roboto Serif"/>
              </a:defRPr>
            </a:lvl1pPr>
            <a:lvl2pPr lvl="1">
              <a:lnSpc>
                <a:spcPct val="100000"/>
              </a:lnSpc>
              <a:spcBef>
                <a:spcPts val="0"/>
              </a:spcBef>
              <a:spcAft>
                <a:spcPts val="0"/>
              </a:spcAft>
              <a:buSzPts val="1400"/>
              <a:buFont typeface="Roboto Serif"/>
              <a:buNone/>
              <a:defRPr b="1">
                <a:latin typeface="Roboto Serif"/>
                <a:ea typeface="Roboto Serif"/>
                <a:cs typeface="Roboto Serif"/>
                <a:sym typeface="Roboto Serif"/>
              </a:defRPr>
            </a:lvl2pPr>
            <a:lvl3pPr lvl="2">
              <a:lnSpc>
                <a:spcPct val="100000"/>
              </a:lnSpc>
              <a:spcBef>
                <a:spcPts val="0"/>
              </a:spcBef>
              <a:spcAft>
                <a:spcPts val="0"/>
              </a:spcAft>
              <a:buSzPts val="1400"/>
              <a:buFont typeface="Roboto Serif"/>
              <a:buNone/>
              <a:defRPr b="1">
                <a:latin typeface="Roboto Serif"/>
                <a:ea typeface="Roboto Serif"/>
                <a:cs typeface="Roboto Serif"/>
                <a:sym typeface="Roboto Serif"/>
              </a:defRPr>
            </a:lvl3pPr>
            <a:lvl4pPr lvl="3">
              <a:lnSpc>
                <a:spcPct val="100000"/>
              </a:lnSpc>
              <a:spcBef>
                <a:spcPts val="0"/>
              </a:spcBef>
              <a:spcAft>
                <a:spcPts val="0"/>
              </a:spcAft>
              <a:buSzPts val="1400"/>
              <a:buFont typeface="Roboto Serif"/>
              <a:buNone/>
              <a:defRPr b="1">
                <a:latin typeface="Roboto Serif"/>
                <a:ea typeface="Roboto Serif"/>
                <a:cs typeface="Roboto Serif"/>
                <a:sym typeface="Roboto Serif"/>
              </a:defRPr>
            </a:lvl4pPr>
            <a:lvl5pPr lvl="4">
              <a:lnSpc>
                <a:spcPct val="100000"/>
              </a:lnSpc>
              <a:spcBef>
                <a:spcPts val="0"/>
              </a:spcBef>
              <a:spcAft>
                <a:spcPts val="0"/>
              </a:spcAft>
              <a:buSzPts val="1400"/>
              <a:buFont typeface="Roboto Serif"/>
              <a:buNone/>
              <a:defRPr b="1">
                <a:latin typeface="Roboto Serif"/>
                <a:ea typeface="Roboto Serif"/>
                <a:cs typeface="Roboto Serif"/>
                <a:sym typeface="Roboto Serif"/>
              </a:defRPr>
            </a:lvl5pPr>
            <a:lvl6pPr lvl="5">
              <a:lnSpc>
                <a:spcPct val="100000"/>
              </a:lnSpc>
              <a:spcBef>
                <a:spcPts val="0"/>
              </a:spcBef>
              <a:spcAft>
                <a:spcPts val="0"/>
              </a:spcAft>
              <a:buSzPts val="1400"/>
              <a:buFont typeface="Roboto Serif"/>
              <a:buNone/>
              <a:defRPr b="1">
                <a:latin typeface="Roboto Serif"/>
                <a:ea typeface="Roboto Serif"/>
                <a:cs typeface="Roboto Serif"/>
                <a:sym typeface="Roboto Serif"/>
              </a:defRPr>
            </a:lvl6pPr>
            <a:lvl7pPr lvl="6">
              <a:lnSpc>
                <a:spcPct val="100000"/>
              </a:lnSpc>
              <a:spcBef>
                <a:spcPts val="0"/>
              </a:spcBef>
              <a:spcAft>
                <a:spcPts val="0"/>
              </a:spcAft>
              <a:buSzPts val="1400"/>
              <a:buFont typeface="Roboto Serif"/>
              <a:buNone/>
              <a:defRPr b="1">
                <a:latin typeface="Roboto Serif"/>
                <a:ea typeface="Roboto Serif"/>
                <a:cs typeface="Roboto Serif"/>
                <a:sym typeface="Roboto Serif"/>
              </a:defRPr>
            </a:lvl7pPr>
            <a:lvl8pPr lvl="7">
              <a:lnSpc>
                <a:spcPct val="100000"/>
              </a:lnSpc>
              <a:spcBef>
                <a:spcPts val="0"/>
              </a:spcBef>
              <a:spcAft>
                <a:spcPts val="0"/>
              </a:spcAft>
              <a:buSzPts val="1400"/>
              <a:buFont typeface="Roboto Serif"/>
              <a:buNone/>
              <a:defRPr b="1">
                <a:latin typeface="Roboto Serif"/>
                <a:ea typeface="Roboto Serif"/>
                <a:cs typeface="Roboto Serif"/>
                <a:sym typeface="Roboto Serif"/>
              </a:defRPr>
            </a:lvl8pPr>
            <a:lvl9pPr lvl="8">
              <a:lnSpc>
                <a:spcPct val="100000"/>
              </a:lnSpc>
              <a:spcBef>
                <a:spcPts val="0"/>
              </a:spcBef>
              <a:spcAft>
                <a:spcPts val="0"/>
              </a:spcAft>
              <a:buSzPts val="1400"/>
              <a:buFont typeface="Roboto Serif"/>
              <a:buNone/>
              <a:defRPr b="1">
                <a:latin typeface="Roboto Serif"/>
                <a:ea typeface="Roboto Serif"/>
                <a:cs typeface="Roboto Serif"/>
                <a:sym typeface="Roboto Serif"/>
              </a:defRPr>
            </a:lvl9pPr>
          </a:lstStyle>
          <a:p/>
        </p:txBody>
      </p:sp>
      <p:sp>
        <p:nvSpPr>
          <p:cNvPr id="167" name="Google Shape;167;p28"/>
          <p:cNvSpPr/>
          <p:nvPr/>
        </p:nvSpPr>
        <p:spPr>
          <a:xfrm flipH="1">
            <a:off x="-1649150" y="1434888"/>
            <a:ext cx="2273700" cy="2273700"/>
          </a:xfrm>
          <a:prstGeom prst="pie">
            <a:avLst>
              <a:gd fmla="val 5398085" name="adj1"/>
              <a:gd fmla="val 1620000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68" name="Google Shape;168;p28"/>
          <p:cNvSpPr/>
          <p:nvPr/>
        </p:nvSpPr>
        <p:spPr>
          <a:xfrm flipH="1" rot="10800000">
            <a:off x="8519450" y="1434888"/>
            <a:ext cx="2273700" cy="2273700"/>
          </a:xfrm>
          <a:prstGeom prst="pie">
            <a:avLst>
              <a:gd fmla="val 5398085" name="adj1"/>
              <a:gd fmla="val 1620000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69" name="Google Shape;169;p28"/>
          <p:cNvSpPr/>
          <p:nvPr>
            <p:ph idx="2" type="pic"/>
          </p:nvPr>
        </p:nvSpPr>
        <p:spPr>
          <a:xfrm>
            <a:off x="893000" y="1434888"/>
            <a:ext cx="2273700" cy="2273700"/>
          </a:xfrm>
          <a:prstGeom prst="ellipse">
            <a:avLst/>
          </a:prstGeom>
          <a:noFill/>
          <a:ln cap="flat" cmpd="sng" w="19050">
            <a:solidFill>
              <a:schemeClr val="dk1"/>
            </a:solidFill>
            <a:prstDash val="solid"/>
            <a:round/>
            <a:headEnd len="sm" w="sm" type="none"/>
            <a:tailEnd len="sm" w="sm" type="none"/>
          </a:ln>
        </p:spPr>
      </p:sp>
      <p:sp>
        <p:nvSpPr>
          <p:cNvPr id="170" name="Google Shape;170;p28"/>
          <p:cNvSpPr txBox="1"/>
          <p:nvPr>
            <p:ph idx="3" type="subTitle"/>
          </p:nvPr>
        </p:nvSpPr>
        <p:spPr>
          <a:xfrm>
            <a:off x="956150" y="3857063"/>
            <a:ext cx="2147400" cy="258600"/>
          </a:xfrm>
          <a:prstGeom prst="rect">
            <a:avLst/>
          </a:prstGeom>
        </p:spPr>
        <p:txBody>
          <a:bodyPr anchorCtr="0" anchor="ctr" bIns="91425" lIns="91425" spcFirstLastPara="1" rIns="91425" wrap="square" tIns="91425">
            <a:noAutofit/>
          </a:bodyPr>
          <a:lstStyle>
            <a:lvl1pPr lvl="0" algn="ctr">
              <a:spcBef>
                <a:spcPts val="0"/>
              </a:spcBef>
              <a:spcAft>
                <a:spcPts val="0"/>
              </a:spcAft>
              <a:buSzPts val="1400"/>
              <a:buFont typeface="Roboto Medium"/>
              <a:buNone/>
              <a:defRPr>
                <a:latin typeface="Roboto Medium"/>
                <a:ea typeface="Roboto Medium"/>
                <a:cs typeface="Roboto Medium"/>
                <a:sym typeface="Roboto Medium"/>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71" name="Google Shape;171;p28"/>
          <p:cNvSpPr txBox="1"/>
          <p:nvPr>
            <p:ph idx="4" type="body"/>
          </p:nvPr>
        </p:nvSpPr>
        <p:spPr>
          <a:xfrm>
            <a:off x="956150" y="4115766"/>
            <a:ext cx="2147400" cy="393600"/>
          </a:xfrm>
          <a:prstGeom prst="rect">
            <a:avLst/>
          </a:prstGeom>
        </p:spPr>
        <p:txBody>
          <a:bodyPr anchorCtr="0" anchor="ctr" bIns="91425" lIns="91425" spcFirstLastPara="1" rIns="91425" wrap="square" tIns="91425">
            <a:noAutofit/>
          </a:bodyPr>
          <a:lstStyle>
            <a:lvl1pPr indent="-304800" lvl="0" marL="457200" algn="ctr">
              <a:lnSpc>
                <a:spcPct val="100000"/>
              </a:lnSpc>
              <a:spcBef>
                <a:spcPts val="0"/>
              </a:spcBef>
              <a:spcAft>
                <a:spcPts val="0"/>
              </a:spcAft>
              <a:buSzPts val="1200"/>
              <a:buFont typeface="Roboto"/>
              <a:buChar char="●"/>
              <a:defRPr sz="1200"/>
            </a:lvl1pPr>
            <a:lvl2pPr indent="-304800" lvl="1" marL="914400" algn="ctr">
              <a:spcBef>
                <a:spcPts val="0"/>
              </a:spcBef>
              <a:spcAft>
                <a:spcPts val="0"/>
              </a:spcAft>
              <a:buSzPts val="1200"/>
              <a:buFont typeface="Roboto"/>
              <a:buChar char="○"/>
              <a:defRPr sz="1200"/>
            </a:lvl2pPr>
            <a:lvl3pPr indent="-304800" lvl="2" marL="1371600" algn="ctr">
              <a:spcBef>
                <a:spcPts val="0"/>
              </a:spcBef>
              <a:spcAft>
                <a:spcPts val="0"/>
              </a:spcAft>
              <a:buSzPts val="1200"/>
              <a:buFont typeface="Roboto"/>
              <a:buChar char="■"/>
              <a:defRPr sz="1200"/>
            </a:lvl3pPr>
            <a:lvl4pPr indent="-304800" lvl="3" marL="1828800" algn="ctr">
              <a:spcBef>
                <a:spcPts val="0"/>
              </a:spcBef>
              <a:spcAft>
                <a:spcPts val="0"/>
              </a:spcAft>
              <a:buSzPts val="1200"/>
              <a:buFont typeface="Roboto"/>
              <a:buChar char="●"/>
              <a:defRPr sz="1200"/>
            </a:lvl4pPr>
            <a:lvl5pPr indent="-304800" lvl="4" marL="2286000" algn="ctr">
              <a:spcBef>
                <a:spcPts val="0"/>
              </a:spcBef>
              <a:spcAft>
                <a:spcPts val="0"/>
              </a:spcAft>
              <a:buSzPts val="1200"/>
              <a:buFont typeface="Roboto"/>
              <a:buChar char="○"/>
              <a:defRPr sz="1200"/>
            </a:lvl5pPr>
            <a:lvl6pPr indent="-304800" lvl="5" marL="2743200" algn="ctr">
              <a:spcBef>
                <a:spcPts val="0"/>
              </a:spcBef>
              <a:spcAft>
                <a:spcPts val="0"/>
              </a:spcAft>
              <a:buSzPts val="1200"/>
              <a:buFont typeface="Roboto"/>
              <a:buChar char="■"/>
              <a:defRPr sz="1200"/>
            </a:lvl6pPr>
            <a:lvl7pPr indent="-304800" lvl="6" marL="3200400" algn="ctr">
              <a:spcBef>
                <a:spcPts val="0"/>
              </a:spcBef>
              <a:spcAft>
                <a:spcPts val="0"/>
              </a:spcAft>
              <a:buSzPts val="1200"/>
              <a:buFont typeface="Roboto"/>
              <a:buChar char="●"/>
              <a:defRPr sz="1200"/>
            </a:lvl7pPr>
            <a:lvl8pPr indent="-304800" lvl="7" marL="3657600" algn="ctr">
              <a:spcBef>
                <a:spcPts val="0"/>
              </a:spcBef>
              <a:spcAft>
                <a:spcPts val="0"/>
              </a:spcAft>
              <a:buSzPts val="1200"/>
              <a:buFont typeface="Roboto"/>
              <a:buChar char="○"/>
              <a:defRPr sz="1200"/>
            </a:lvl8pPr>
            <a:lvl9pPr indent="-304800" lvl="8" marL="4114800" algn="ctr">
              <a:spcBef>
                <a:spcPts val="0"/>
              </a:spcBef>
              <a:spcAft>
                <a:spcPts val="0"/>
              </a:spcAft>
              <a:buSzPts val="1200"/>
              <a:buFont typeface="Roboto"/>
              <a:buChar char="■"/>
              <a:defRPr sz="1200"/>
            </a:lvl9pPr>
          </a:lstStyle>
          <a:p/>
        </p:txBody>
      </p:sp>
      <p:sp>
        <p:nvSpPr>
          <p:cNvPr id="172" name="Google Shape;172;p28"/>
          <p:cNvSpPr/>
          <p:nvPr>
            <p:ph idx="5" type="pic"/>
          </p:nvPr>
        </p:nvSpPr>
        <p:spPr>
          <a:xfrm>
            <a:off x="3435150" y="1434888"/>
            <a:ext cx="2273700" cy="2273700"/>
          </a:xfrm>
          <a:prstGeom prst="ellipse">
            <a:avLst/>
          </a:prstGeom>
          <a:noFill/>
          <a:ln cap="flat" cmpd="sng" w="19050">
            <a:solidFill>
              <a:schemeClr val="dk1"/>
            </a:solidFill>
            <a:prstDash val="solid"/>
            <a:round/>
            <a:headEnd len="sm" w="sm" type="none"/>
            <a:tailEnd len="sm" w="sm" type="none"/>
          </a:ln>
        </p:spPr>
      </p:sp>
      <p:sp>
        <p:nvSpPr>
          <p:cNvPr id="173" name="Google Shape;173;p28"/>
          <p:cNvSpPr/>
          <p:nvPr>
            <p:ph idx="6" type="pic"/>
          </p:nvPr>
        </p:nvSpPr>
        <p:spPr>
          <a:xfrm>
            <a:off x="5977300" y="1434888"/>
            <a:ext cx="2273700" cy="2273700"/>
          </a:xfrm>
          <a:prstGeom prst="ellipse">
            <a:avLst/>
          </a:prstGeom>
          <a:noFill/>
          <a:ln cap="flat" cmpd="sng" w="19050">
            <a:solidFill>
              <a:schemeClr val="dk1"/>
            </a:solidFill>
            <a:prstDash val="solid"/>
            <a:round/>
            <a:headEnd len="sm" w="sm" type="none"/>
            <a:tailEnd len="sm" w="sm" type="none"/>
          </a:ln>
        </p:spPr>
      </p:sp>
      <p:sp>
        <p:nvSpPr>
          <p:cNvPr id="174" name="Google Shape;174;p28"/>
          <p:cNvSpPr txBox="1"/>
          <p:nvPr>
            <p:ph idx="7" type="subTitle"/>
          </p:nvPr>
        </p:nvSpPr>
        <p:spPr>
          <a:xfrm>
            <a:off x="3498300" y="3857063"/>
            <a:ext cx="2147400" cy="258600"/>
          </a:xfrm>
          <a:prstGeom prst="rect">
            <a:avLst/>
          </a:prstGeom>
        </p:spPr>
        <p:txBody>
          <a:bodyPr anchorCtr="0" anchor="ctr" bIns="91425" lIns="91425" spcFirstLastPara="1" rIns="91425" wrap="square" tIns="91425">
            <a:noAutofit/>
          </a:bodyPr>
          <a:lstStyle>
            <a:lvl1pPr lvl="0" algn="ctr">
              <a:spcBef>
                <a:spcPts val="0"/>
              </a:spcBef>
              <a:spcAft>
                <a:spcPts val="0"/>
              </a:spcAft>
              <a:buSzPts val="1400"/>
              <a:buFont typeface="Roboto Medium"/>
              <a:buNone/>
              <a:defRPr>
                <a:latin typeface="Roboto Medium"/>
                <a:ea typeface="Roboto Medium"/>
                <a:cs typeface="Roboto Medium"/>
                <a:sym typeface="Roboto Medium"/>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75" name="Google Shape;175;p28"/>
          <p:cNvSpPr txBox="1"/>
          <p:nvPr>
            <p:ph idx="8" type="body"/>
          </p:nvPr>
        </p:nvSpPr>
        <p:spPr>
          <a:xfrm>
            <a:off x="3498300" y="4115766"/>
            <a:ext cx="2147400" cy="393600"/>
          </a:xfrm>
          <a:prstGeom prst="rect">
            <a:avLst/>
          </a:prstGeom>
        </p:spPr>
        <p:txBody>
          <a:bodyPr anchorCtr="0" anchor="ctr" bIns="91425" lIns="91425" spcFirstLastPara="1" rIns="91425" wrap="square" tIns="91425">
            <a:noAutofit/>
          </a:bodyPr>
          <a:lstStyle>
            <a:lvl1pPr indent="-304800" lvl="0" marL="457200" algn="ctr">
              <a:lnSpc>
                <a:spcPct val="100000"/>
              </a:lnSpc>
              <a:spcBef>
                <a:spcPts val="0"/>
              </a:spcBef>
              <a:spcAft>
                <a:spcPts val="0"/>
              </a:spcAft>
              <a:buSzPts val="1200"/>
              <a:buFont typeface="Roboto"/>
              <a:buChar char="●"/>
              <a:defRPr sz="1200"/>
            </a:lvl1pPr>
            <a:lvl2pPr indent="-304800" lvl="1" marL="914400" algn="ctr">
              <a:spcBef>
                <a:spcPts val="0"/>
              </a:spcBef>
              <a:spcAft>
                <a:spcPts val="0"/>
              </a:spcAft>
              <a:buSzPts val="1200"/>
              <a:buFont typeface="Roboto"/>
              <a:buChar char="○"/>
              <a:defRPr sz="1200"/>
            </a:lvl2pPr>
            <a:lvl3pPr indent="-304800" lvl="2" marL="1371600" algn="ctr">
              <a:spcBef>
                <a:spcPts val="0"/>
              </a:spcBef>
              <a:spcAft>
                <a:spcPts val="0"/>
              </a:spcAft>
              <a:buSzPts val="1200"/>
              <a:buFont typeface="Roboto"/>
              <a:buChar char="■"/>
              <a:defRPr sz="1200"/>
            </a:lvl3pPr>
            <a:lvl4pPr indent="-304800" lvl="3" marL="1828800" algn="ctr">
              <a:spcBef>
                <a:spcPts val="0"/>
              </a:spcBef>
              <a:spcAft>
                <a:spcPts val="0"/>
              </a:spcAft>
              <a:buSzPts val="1200"/>
              <a:buFont typeface="Roboto"/>
              <a:buChar char="●"/>
              <a:defRPr sz="1200"/>
            </a:lvl4pPr>
            <a:lvl5pPr indent="-304800" lvl="4" marL="2286000" algn="ctr">
              <a:spcBef>
                <a:spcPts val="0"/>
              </a:spcBef>
              <a:spcAft>
                <a:spcPts val="0"/>
              </a:spcAft>
              <a:buSzPts val="1200"/>
              <a:buFont typeface="Roboto"/>
              <a:buChar char="○"/>
              <a:defRPr sz="1200"/>
            </a:lvl5pPr>
            <a:lvl6pPr indent="-304800" lvl="5" marL="2743200" algn="ctr">
              <a:spcBef>
                <a:spcPts val="0"/>
              </a:spcBef>
              <a:spcAft>
                <a:spcPts val="0"/>
              </a:spcAft>
              <a:buSzPts val="1200"/>
              <a:buFont typeface="Roboto"/>
              <a:buChar char="■"/>
              <a:defRPr sz="1200"/>
            </a:lvl6pPr>
            <a:lvl7pPr indent="-304800" lvl="6" marL="3200400" algn="ctr">
              <a:spcBef>
                <a:spcPts val="0"/>
              </a:spcBef>
              <a:spcAft>
                <a:spcPts val="0"/>
              </a:spcAft>
              <a:buSzPts val="1200"/>
              <a:buFont typeface="Roboto"/>
              <a:buChar char="●"/>
              <a:defRPr sz="1200"/>
            </a:lvl7pPr>
            <a:lvl8pPr indent="-304800" lvl="7" marL="3657600" algn="ctr">
              <a:spcBef>
                <a:spcPts val="0"/>
              </a:spcBef>
              <a:spcAft>
                <a:spcPts val="0"/>
              </a:spcAft>
              <a:buSzPts val="1200"/>
              <a:buFont typeface="Roboto"/>
              <a:buChar char="○"/>
              <a:defRPr sz="1200"/>
            </a:lvl8pPr>
            <a:lvl9pPr indent="-304800" lvl="8" marL="4114800" algn="ctr">
              <a:spcBef>
                <a:spcPts val="0"/>
              </a:spcBef>
              <a:spcAft>
                <a:spcPts val="0"/>
              </a:spcAft>
              <a:buSzPts val="1200"/>
              <a:buFont typeface="Roboto"/>
              <a:buChar char="■"/>
              <a:defRPr sz="1200"/>
            </a:lvl9pPr>
          </a:lstStyle>
          <a:p/>
        </p:txBody>
      </p:sp>
      <p:sp>
        <p:nvSpPr>
          <p:cNvPr id="176" name="Google Shape;176;p28"/>
          <p:cNvSpPr txBox="1"/>
          <p:nvPr>
            <p:ph idx="9" type="subTitle"/>
          </p:nvPr>
        </p:nvSpPr>
        <p:spPr>
          <a:xfrm>
            <a:off x="6040450" y="3857063"/>
            <a:ext cx="2147400" cy="258600"/>
          </a:xfrm>
          <a:prstGeom prst="rect">
            <a:avLst/>
          </a:prstGeom>
        </p:spPr>
        <p:txBody>
          <a:bodyPr anchorCtr="0" anchor="ctr" bIns="91425" lIns="91425" spcFirstLastPara="1" rIns="91425" wrap="square" tIns="91425">
            <a:noAutofit/>
          </a:bodyPr>
          <a:lstStyle>
            <a:lvl1pPr lvl="0" algn="ctr">
              <a:spcBef>
                <a:spcPts val="0"/>
              </a:spcBef>
              <a:spcAft>
                <a:spcPts val="0"/>
              </a:spcAft>
              <a:buSzPts val="1400"/>
              <a:buFont typeface="Roboto Medium"/>
              <a:buNone/>
              <a:defRPr>
                <a:latin typeface="Roboto Medium"/>
                <a:ea typeface="Roboto Medium"/>
                <a:cs typeface="Roboto Medium"/>
                <a:sym typeface="Roboto Medium"/>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77" name="Google Shape;177;p28"/>
          <p:cNvSpPr txBox="1"/>
          <p:nvPr>
            <p:ph idx="13" type="body"/>
          </p:nvPr>
        </p:nvSpPr>
        <p:spPr>
          <a:xfrm>
            <a:off x="6040450" y="4115766"/>
            <a:ext cx="2147400" cy="393600"/>
          </a:xfrm>
          <a:prstGeom prst="rect">
            <a:avLst/>
          </a:prstGeom>
        </p:spPr>
        <p:txBody>
          <a:bodyPr anchorCtr="0" anchor="ctr" bIns="91425" lIns="91425" spcFirstLastPara="1" rIns="91425" wrap="square" tIns="91425">
            <a:noAutofit/>
          </a:bodyPr>
          <a:lstStyle>
            <a:lvl1pPr indent="-304800" lvl="0" marL="457200" algn="ctr">
              <a:lnSpc>
                <a:spcPct val="100000"/>
              </a:lnSpc>
              <a:spcBef>
                <a:spcPts val="0"/>
              </a:spcBef>
              <a:spcAft>
                <a:spcPts val="0"/>
              </a:spcAft>
              <a:buSzPts val="1200"/>
              <a:buFont typeface="Roboto"/>
              <a:buChar char="●"/>
              <a:defRPr sz="1200"/>
            </a:lvl1pPr>
            <a:lvl2pPr indent="-304800" lvl="1" marL="914400" algn="ctr">
              <a:spcBef>
                <a:spcPts val="0"/>
              </a:spcBef>
              <a:spcAft>
                <a:spcPts val="0"/>
              </a:spcAft>
              <a:buSzPts val="1200"/>
              <a:buFont typeface="Roboto"/>
              <a:buChar char="○"/>
              <a:defRPr sz="1200"/>
            </a:lvl2pPr>
            <a:lvl3pPr indent="-304800" lvl="2" marL="1371600" algn="ctr">
              <a:spcBef>
                <a:spcPts val="0"/>
              </a:spcBef>
              <a:spcAft>
                <a:spcPts val="0"/>
              </a:spcAft>
              <a:buSzPts val="1200"/>
              <a:buFont typeface="Roboto"/>
              <a:buChar char="■"/>
              <a:defRPr sz="1200"/>
            </a:lvl3pPr>
            <a:lvl4pPr indent="-304800" lvl="3" marL="1828800" algn="ctr">
              <a:spcBef>
                <a:spcPts val="0"/>
              </a:spcBef>
              <a:spcAft>
                <a:spcPts val="0"/>
              </a:spcAft>
              <a:buSzPts val="1200"/>
              <a:buFont typeface="Roboto"/>
              <a:buChar char="●"/>
              <a:defRPr sz="1200"/>
            </a:lvl4pPr>
            <a:lvl5pPr indent="-304800" lvl="4" marL="2286000" algn="ctr">
              <a:spcBef>
                <a:spcPts val="0"/>
              </a:spcBef>
              <a:spcAft>
                <a:spcPts val="0"/>
              </a:spcAft>
              <a:buSzPts val="1200"/>
              <a:buFont typeface="Roboto"/>
              <a:buChar char="○"/>
              <a:defRPr sz="1200"/>
            </a:lvl5pPr>
            <a:lvl6pPr indent="-304800" lvl="5" marL="2743200" algn="ctr">
              <a:spcBef>
                <a:spcPts val="0"/>
              </a:spcBef>
              <a:spcAft>
                <a:spcPts val="0"/>
              </a:spcAft>
              <a:buSzPts val="1200"/>
              <a:buFont typeface="Roboto"/>
              <a:buChar char="■"/>
              <a:defRPr sz="1200"/>
            </a:lvl6pPr>
            <a:lvl7pPr indent="-304800" lvl="6" marL="3200400" algn="ctr">
              <a:spcBef>
                <a:spcPts val="0"/>
              </a:spcBef>
              <a:spcAft>
                <a:spcPts val="0"/>
              </a:spcAft>
              <a:buSzPts val="1200"/>
              <a:buFont typeface="Roboto"/>
              <a:buChar char="●"/>
              <a:defRPr sz="1200"/>
            </a:lvl7pPr>
            <a:lvl8pPr indent="-304800" lvl="7" marL="3657600" algn="ctr">
              <a:spcBef>
                <a:spcPts val="0"/>
              </a:spcBef>
              <a:spcAft>
                <a:spcPts val="0"/>
              </a:spcAft>
              <a:buSzPts val="1200"/>
              <a:buFont typeface="Roboto"/>
              <a:buChar char="○"/>
              <a:defRPr sz="1200"/>
            </a:lvl8pPr>
            <a:lvl9pPr indent="-304800" lvl="8" marL="4114800" algn="ctr">
              <a:spcBef>
                <a:spcPts val="0"/>
              </a:spcBef>
              <a:spcAft>
                <a:spcPts val="0"/>
              </a:spcAft>
              <a:buSzPts val="1200"/>
              <a:buFont typeface="Roboto"/>
              <a:buChar char="■"/>
              <a:defRPr sz="1200"/>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p:cSld name="ONE_COLUMN_TEXT">
    <p:spTree>
      <p:nvGrpSpPr>
        <p:cNvPr id="178" name="Shape 178"/>
        <p:cNvGrpSpPr/>
        <p:nvPr/>
      </p:nvGrpSpPr>
      <p:grpSpPr>
        <a:xfrm>
          <a:off x="0" y="0"/>
          <a:ext cx="0" cy="0"/>
          <a:chOff x="0" y="0"/>
          <a:chExt cx="0" cy="0"/>
        </a:xfrm>
      </p:grpSpPr>
      <p:sp>
        <p:nvSpPr>
          <p:cNvPr id="179" name="Google Shape;179;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80" name="Google Shape;180;p29"/>
          <p:cNvSpPr txBox="1"/>
          <p:nvPr>
            <p:ph idx="1" type="subTitle"/>
          </p:nvPr>
        </p:nvSpPr>
        <p:spPr>
          <a:xfrm>
            <a:off x="1032600" y="257925"/>
            <a:ext cx="7078800" cy="7521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SzPts val="4200"/>
              <a:buFont typeface="Roboto Serif"/>
              <a:buNone/>
              <a:defRPr b="1" sz="4200">
                <a:latin typeface="Roboto Serif"/>
                <a:ea typeface="Roboto Serif"/>
                <a:cs typeface="Roboto Serif"/>
                <a:sym typeface="Roboto Serif"/>
              </a:defRPr>
            </a:lvl1pPr>
            <a:lvl2pPr lvl="1">
              <a:lnSpc>
                <a:spcPct val="100000"/>
              </a:lnSpc>
              <a:spcBef>
                <a:spcPts val="0"/>
              </a:spcBef>
              <a:spcAft>
                <a:spcPts val="0"/>
              </a:spcAft>
              <a:buSzPts val="1400"/>
              <a:buFont typeface="Roboto Serif"/>
              <a:buNone/>
              <a:defRPr b="1">
                <a:latin typeface="Roboto Serif"/>
                <a:ea typeface="Roboto Serif"/>
                <a:cs typeface="Roboto Serif"/>
                <a:sym typeface="Roboto Serif"/>
              </a:defRPr>
            </a:lvl2pPr>
            <a:lvl3pPr lvl="2">
              <a:lnSpc>
                <a:spcPct val="100000"/>
              </a:lnSpc>
              <a:spcBef>
                <a:spcPts val="0"/>
              </a:spcBef>
              <a:spcAft>
                <a:spcPts val="0"/>
              </a:spcAft>
              <a:buSzPts val="1400"/>
              <a:buFont typeface="Roboto Serif"/>
              <a:buNone/>
              <a:defRPr b="1">
                <a:latin typeface="Roboto Serif"/>
                <a:ea typeface="Roboto Serif"/>
                <a:cs typeface="Roboto Serif"/>
                <a:sym typeface="Roboto Serif"/>
              </a:defRPr>
            </a:lvl3pPr>
            <a:lvl4pPr lvl="3">
              <a:lnSpc>
                <a:spcPct val="100000"/>
              </a:lnSpc>
              <a:spcBef>
                <a:spcPts val="0"/>
              </a:spcBef>
              <a:spcAft>
                <a:spcPts val="0"/>
              </a:spcAft>
              <a:buSzPts val="1400"/>
              <a:buFont typeface="Roboto Serif"/>
              <a:buNone/>
              <a:defRPr b="1">
                <a:latin typeface="Roboto Serif"/>
                <a:ea typeface="Roboto Serif"/>
                <a:cs typeface="Roboto Serif"/>
                <a:sym typeface="Roboto Serif"/>
              </a:defRPr>
            </a:lvl4pPr>
            <a:lvl5pPr lvl="4">
              <a:lnSpc>
                <a:spcPct val="100000"/>
              </a:lnSpc>
              <a:spcBef>
                <a:spcPts val="0"/>
              </a:spcBef>
              <a:spcAft>
                <a:spcPts val="0"/>
              </a:spcAft>
              <a:buSzPts val="1400"/>
              <a:buFont typeface="Roboto Serif"/>
              <a:buNone/>
              <a:defRPr b="1">
                <a:latin typeface="Roboto Serif"/>
                <a:ea typeface="Roboto Serif"/>
                <a:cs typeface="Roboto Serif"/>
                <a:sym typeface="Roboto Serif"/>
              </a:defRPr>
            </a:lvl5pPr>
            <a:lvl6pPr lvl="5">
              <a:lnSpc>
                <a:spcPct val="100000"/>
              </a:lnSpc>
              <a:spcBef>
                <a:spcPts val="0"/>
              </a:spcBef>
              <a:spcAft>
                <a:spcPts val="0"/>
              </a:spcAft>
              <a:buSzPts val="1400"/>
              <a:buFont typeface="Roboto Serif"/>
              <a:buNone/>
              <a:defRPr b="1">
                <a:latin typeface="Roboto Serif"/>
                <a:ea typeface="Roboto Serif"/>
                <a:cs typeface="Roboto Serif"/>
                <a:sym typeface="Roboto Serif"/>
              </a:defRPr>
            </a:lvl6pPr>
            <a:lvl7pPr lvl="6">
              <a:lnSpc>
                <a:spcPct val="100000"/>
              </a:lnSpc>
              <a:spcBef>
                <a:spcPts val="0"/>
              </a:spcBef>
              <a:spcAft>
                <a:spcPts val="0"/>
              </a:spcAft>
              <a:buSzPts val="1400"/>
              <a:buFont typeface="Roboto Serif"/>
              <a:buNone/>
              <a:defRPr b="1">
                <a:latin typeface="Roboto Serif"/>
                <a:ea typeface="Roboto Serif"/>
                <a:cs typeface="Roboto Serif"/>
                <a:sym typeface="Roboto Serif"/>
              </a:defRPr>
            </a:lvl7pPr>
            <a:lvl8pPr lvl="7">
              <a:lnSpc>
                <a:spcPct val="100000"/>
              </a:lnSpc>
              <a:spcBef>
                <a:spcPts val="0"/>
              </a:spcBef>
              <a:spcAft>
                <a:spcPts val="0"/>
              </a:spcAft>
              <a:buSzPts val="1400"/>
              <a:buFont typeface="Roboto Serif"/>
              <a:buNone/>
              <a:defRPr b="1">
                <a:latin typeface="Roboto Serif"/>
                <a:ea typeface="Roboto Serif"/>
                <a:cs typeface="Roboto Serif"/>
                <a:sym typeface="Roboto Serif"/>
              </a:defRPr>
            </a:lvl8pPr>
            <a:lvl9pPr lvl="8">
              <a:lnSpc>
                <a:spcPct val="100000"/>
              </a:lnSpc>
              <a:spcBef>
                <a:spcPts val="0"/>
              </a:spcBef>
              <a:spcAft>
                <a:spcPts val="0"/>
              </a:spcAft>
              <a:buSzPts val="1400"/>
              <a:buFont typeface="Roboto Serif"/>
              <a:buNone/>
              <a:defRPr b="1">
                <a:latin typeface="Roboto Serif"/>
                <a:ea typeface="Roboto Serif"/>
                <a:cs typeface="Roboto Serif"/>
                <a:sym typeface="Roboto Serif"/>
              </a:defRPr>
            </a:lvl9pPr>
          </a:lstStyle>
          <a:p/>
        </p:txBody>
      </p:sp>
      <p:sp>
        <p:nvSpPr>
          <p:cNvPr id="181" name="Google Shape;181;p29"/>
          <p:cNvSpPr/>
          <p:nvPr/>
        </p:nvSpPr>
        <p:spPr>
          <a:xfrm>
            <a:off x="283475" y="1317561"/>
            <a:ext cx="3467100" cy="34671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5600">
              <a:solidFill>
                <a:schemeClr val="dk1"/>
              </a:solidFill>
              <a:latin typeface="Roboto Serif Medium"/>
              <a:ea typeface="Roboto Serif Medium"/>
              <a:cs typeface="Roboto Serif Medium"/>
              <a:sym typeface="Roboto Serif Medium"/>
            </a:endParaRPr>
          </a:p>
        </p:txBody>
      </p:sp>
      <p:sp>
        <p:nvSpPr>
          <p:cNvPr id="182" name="Google Shape;182;p29"/>
          <p:cNvSpPr/>
          <p:nvPr>
            <p:ph idx="2" type="pic"/>
          </p:nvPr>
        </p:nvSpPr>
        <p:spPr>
          <a:xfrm>
            <a:off x="487700" y="1100550"/>
            <a:ext cx="3602100" cy="3602100"/>
          </a:xfrm>
          <a:prstGeom prst="ellipse">
            <a:avLst/>
          </a:prstGeom>
          <a:noFill/>
          <a:ln cap="flat" cmpd="sng" w="19050">
            <a:solidFill>
              <a:schemeClr val="dk1"/>
            </a:solidFill>
            <a:prstDash val="solid"/>
            <a:round/>
            <a:headEnd len="sm" w="sm" type="none"/>
            <a:tailEnd len="sm" w="sm" type="none"/>
          </a:ln>
        </p:spPr>
      </p:sp>
      <p:sp>
        <p:nvSpPr>
          <p:cNvPr id="183" name="Google Shape;183;p29"/>
          <p:cNvSpPr/>
          <p:nvPr/>
        </p:nvSpPr>
        <p:spPr>
          <a:xfrm>
            <a:off x="5199624" y="1100550"/>
            <a:ext cx="3602100" cy="36021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5600">
              <a:solidFill>
                <a:schemeClr val="dk2"/>
              </a:solidFill>
              <a:latin typeface="Roboto Serif Medium"/>
              <a:ea typeface="Roboto Serif Medium"/>
              <a:cs typeface="Roboto Serif Medium"/>
              <a:sym typeface="Roboto Serif Medium"/>
            </a:endParaRPr>
          </a:p>
        </p:txBody>
      </p:sp>
      <p:sp>
        <p:nvSpPr>
          <p:cNvPr id="184" name="Google Shape;184;p29"/>
          <p:cNvSpPr txBox="1"/>
          <p:nvPr>
            <p:ph idx="3" type="subTitle"/>
          </p:nvPr>
        </p:nvSpPr>
        <p:spPr>
          <a:xfrm>
            <a:off x="5671825" y="1720250"/>
            <a:ext cx="2657700" cy="505800"/>
          </a:xfrm>
          <a:prstGeom prst="rect">
            <a:avLst/>
          </a:prstGeom>
        </p:spPr>
        <p:txBody>
          <a:bodyPr anchorCtr="0" anchor="ctr" bIns="91425" lIns="91425" spcFirstLastPara="1" rIns="91425" wrap="square" tIns="91425">
            <a:noAutofit/>
          </a:bodyPr>
          <a:lstStyle>
            <a:lvl1pPr lvl="0" algn="ctr">
              <a:spcBef>
                <a:spcPts val="0"/>
              </a:spcBef>
              <a:spcAft>
                <a:spcPts val="0"/>
              </a:spcAft>
              <a:buSzPts val="2500"/>
              <a:buFont typeface="Roboto Serif"/>
              <a:buNone/>
              <a:defRPr b="1" sz="2500">
                <a:latin typeface="Roboto Serif"/>
                <a:ea typeface="Roboto Serif"/>
                <a:cs typeface="Roboto Serif"/>
                <a:sym typeface="Roboto Serif"/>
              </a:defRPr>
            </a:lvl1pPr>
            <a:lvl2pPr lvl="1">
              <a:spcBef>
                <a:spcPts val="0"/>
              </a:spcBef>
              <a:spcAft>
                <a:spcPts val="0"/>
              </a:spcAft>
              <a:buSzPts val="1400"/>
              <a:buFont typeface="Roboto Serif"/>
              <a:buNone/>
              <a:defRPr b="1">
                <a:latin typeface="Roboto Serif"/>
                <a:ea typeface="Roboto Serif"/>
                <a:cs typeface="Roboto Serif"/>
                <a:sym typeface="Roboto Serif"/>
              </a:defRPr>
            </a:lvl2pPr>
            <a:lvl3pPr lvl="2">
              <a:spcBef>
                <a:spcPts val="0"/>
              </a:spcBef>
              <a:spcAft>
                <a:spcPts val="0"/>
              </a:spcAft>
              <a:buSzPts val="1400"/>
              <a:buFont typeface="Roboto Serif"/>
              <a:buNone/>
              <a:defRPr b="1">
                <a:latin typeface="Roboto Serif"/>
                <a:ea typeface="Roboto Serif"/>
                <a:cs typeface="Roboto Serif"/>
                <a:sym typeface="Roboto Serif"/>
              </a:defRPr>
            </a:lvl3pPr>
            <a:lvl4pPr lvl="3">
              <a:spcBef>
                <a:spcPts val="0"/>
              </a:spcBef>
              <a:spcAft>
                <a:spcPts val="0"/>
              </a:spcAft>
              <a:buSzPts val="1400"/>
              <a:buFont typeface="Roboto Serif"/>
              <a:buNone/>
              <a:defRPr b="1">
                <a:latin typeface="Roboto Serif"/>
                <a:ea typeface="Roboto Serif"/>
                <a:cs typeface="Roboto Serif"/>
                <a:sym typeface="Roboto Serif"/>
              </a:defRPr>
            </a:lvl4pPr>
            <a:lvl5pPr lvl="4">
              <a:spcBef>
                <a:spcPts val="0"/>
              </a:spcBef>
              <a:spcAft>
                <a:spcPts val="0"/>
              </a:spcAft>
              <a:buSzPts val="1400"/>
              <a:buFont typeface="Roboto Serif"/>
              <a:buNone/>
              <a:defRPr b="1">
                <a:latin typeface="Roboto Serif"/>
                <a:ea typeface="Roboto Serif"/>
                <a:cs typeface="Roboto Serif"/>
                <a:sym typeface="Roboto Serif"/>
              </a:defRPr>
            </a:lvl5pPr>
            <a:lvl6pPr lvl="5">
              <a:spcBef>
                <a:spcPts val="0"/>
              </a:spcBef>
              <a:spcAft>
                <a:spcPts val="0"/>
              </a:spcAft>
              <a:buSzPts val="1400"/>
              <a:buFont typeface="Roboto Serif"/>
              <a:buNone/>
              <a:defRPr b="1">
                <a:latin typeface="Roboto Serif"/>
                <a:ea typeface="Roboto Serif"/>
                <a:cs typeface="Roboto Serif"/>
                <a:sym typeface="Roboto Serif"/>
              </a:defRPr>
            </a:lvl6pPr>
            <a:lvl7pPr lvl="6">
              <a:spcBef>
                <a:spcPts val="0"/>
              </a:spcBef>
              <a:spcAft>
                <a:spcPts val="0"/>
              </a:spcAft>
              <a:buSzPts val="1400"/>
              <a:buFont typeface="Roboto Serif"/>
              <a:buNone/>
              <a:defRPr b="1">
                <a:latin typeface="Roboto Serif"/>
                <a:ea typeface="Roboto Serif"/>
                <a:cs typeface="Roboto Serif"/>
                <a:sym typeface="Roboto Serif"/>
              </a:defRPr>
            </a:lvl7pPr>
            <a:lvl8pPr lvl="7">
              <a:spcBef>
                <a:spcPts val="0"/>
              </a:spcBef>
              <a:spcAft>
                <a:spcPts val="0"/>
              </a:spcAft>
              <a:buSzPts val="1400"/>
              <a:buFont typeface="Roboto Serif"/>
              <a:buNone/>
              <a:defRPr b="1">
                <a:latin typeface="Roboto Serif"/>
                <a:ea typeface="Roboto Serif"/>
                <a:cs typeface="Roboto Serif"/>
                <a:sym typeface="Roboto Serif"/>
              </a:defRPr>
            </a:lvl8pPr>
            <a:lvl9pPr lvl="8">
              <a:spcBef>
                <a:spcPts val="0"/>
              </a:spcBef>
              <a:spcAft>
                <a:spcPts val="0"/>
              </a:spcAft>
              <a:buSzPts val="1400"/>
              <a:buFont typeface="Roboto Serif"/>
              <a:buNone/>
              <a:defRPr b="1">
                <a:latin typeface="Roboto Serif"/>
                <a:ea typeface="Roboto Serif"/>
                <a:cs typeface="Roboto Serif"/>
                <a:sym typeface="Roboto Serif"/>
              </a:defRPr>
            </a:lvl9pPr>
          </a:lstStyle>
          <a:p/>
        </p:txBody>
      </p:sp>
      <p:sp>
        <p:nvSpPr>
          <p:cNvPr id="185" name="Google Shape;185;p29"/>
          <p:cNvSpPr txBox="1"/>
          <p:nvPr>
            <p:ph idx="4" type="body"/>
          </p:nvPr>
        </p:nvSpPr>
        <p:spPr>
          <a:xfrm>
            <a:off x="5545525" y="2226050"/>
            <a:ext cx="2910300" cy="1517100"/>
          </a:xfrm>
          <a:prstGeom prst="rect">
            <a:avLst/>
          </a:prstGeom>
        </p:spPr>
        <p:txBody>
          <a:bodyPr anchorCtr="0" anchor="ctr" bIns="91425" lIns="91425" spcFirstLastPara="1" rIns="91425" wrap="square" tIns="91425">
            <a:noAutofit/>
          </a:bodyPr>
          <a:lstStyle>
            <a:lvl1pPr indent="-355600" lvl="0" marL="457200" algn="ctr">
              <a:lnSpc>
                <a:spcPct val="100000"/>
              </a:lnSpc>
              <a:spcBef>
                <a:spcPts val="0"/>
              </a:spcBef>
              <a:spcAft>
                <a:spcPts val="0"/>
              </a:spcAft>
              <a:buSzPts val="2000"/>
              <a:buFont typeface="Roboto"/>
              <a:buChar char="●"/>
              <a:defRPr sz="2000"/>
            </a:lvl1pPr>
            <a:lvl2pPr indent="-355600" lvl="1" marL="914400" algn="ctr">
              <a:lnSpc>
                <a:spcPct val="100000"/>
              </a:lnSpc>
              <a:spcBef>
                <a:spcPts val="0"/>
              </a:spcBef>
              <a:spcAft>
                <a:spcPts val="0"/>
              </a:spcAft>
              <a:buSzPts val="2000"/>
              <a:buFont typeface="Roboto"/>
              <a:buChar char="○"/>
              <a:defRPr sz="2000"/>
            </a:lvl2pPr>
            <a:lvl3pPr indent="-355600" lvl="2" marL="1371600" algn="ctr">
              <a:lnSpc>
                <a:spcPct val="100000"/>
              </a:lnSpc>
              <a:spcBef>
                <a:spcPts val="0"/>
              </a:spcBef>
              <a:spcAft>
                <a:spcPts val="0"/>
              </a:spcAft>
              <a:buSzPts val="2000"/>
              <a:buFont typeface="Roboto"/>
              <a:buChar char="■"/>
              <a:defRPr sz="2000"/>
            </a:lvl3pPr>
            <a:lvl4pPr indent="-355600" lvl="3" marL="1828800" algn="ctr">
              <a:lnSpc>
                <a:spcPct val="100000"/>
              </a:lnSpc>
              <a:spcBef>
                <a:spcPts val="0"/>
              </a:spcBef>
              <a:spcAft>
                <a:spcPts val="0"/>
              </a:spcAft>
              <a:buSzPts val="2000"/>
              <a:buFont typeface="Roboto"/>
              <a:buChar char="●"/>
              <a:defRPr sz="2000"/>
            </a:lvl4pPr>
            <a:lvl5pPr indent="-355600" lvl="4" marL="2286000" algn="ctr">
              <a:lnSpc>
                <a:spcPct val="100000"/>
              </a:lnSpc>
              <a:spcBef>
                <a:spcPts val="0"/>
              </a:spcBef>
              <a:spcAft>
                <a:spcPts val="0"/>
              </a:spcAft>
              <a:buSzPts val="2000"/>
              <a:buFont typeface="Roboto"/>
              <a:buChar char="○"/>
              <a:defRPr sz="2000"/>
            </a:lvl5pPr>
            <a:lvl6pPr indent="-355600" lvl="5" marL="2743200" algn="ctr">
              <a:lnSpc>
                <a:spcPct val="100000"/>
              </a:lnSpc>
              <a:spcBef>
                <a:spcPts val="0"/>
              </a:spcBef>
              <a:spcAft>
                <a:spcPts val="0"/>
              </a:spcAft>
              <a:buSzPts val="2000"/>
              <a:buFont typeface="Roboto"/>
              <a:buChar char="■"/>
              <a:defRPr sz="2000"/>
            </a:lvl6pPr>
            <a:lvl7pPr indent="-355600" lvl="6" marL="3200400" algn="ctr">
              <a:lnSpc>
                <a:spcPct val="100000"/>
              </a:lnSpc>
              <a:spcBef>
                <a:spcPts val="0"/>
              </a:spcBef>
              <a:spcAft>
                <a:spcPts val="0"/>
              </a:spcAft>
              <a:buSzPts val="2000"/>
              <a:buFont typeface="Roboto"/>
              <a:buChar char="●"/>
              <a:defRPr sz="2000"/>
            </a:lvl7pPr>
            <a:lvl8pPr indent="-355600" lvl="7" marL="3657600" algn="ctr">
              <a:lnSpc>
                <a:spcPct val="100000"/>
              </a:lnSpc>
              <a:spcBef>
                <a:spcPts val="0"/>
              </a:spcBef>
              <a:spcAft>
                <a:spcPts val="0"/>
              </a:spcAft>
              <a:buSzPts val="2000"/>
              <a:buFont typeface="Roboto"/>
              <a:buChar char="○"/>
              <a:defRPr sz="2000"/>
            </a:lvl8pPr>
            <a:lvl9pPr indent="-355600" lvl="8" marL="4114800" algn="ctr">
              <a:lnSpc>
                <a:spcPct val="100000"/>
              </a:lnSpc>
              <a:spcBef>
                <a:spcPts val="0"/>
              </a:spcBef>
              <a:spcAft>
                <a:spcPts val="0"/>
              </a:spcAft>
              <a:buSzPts val="2000"/>
              <a:buFont typeface="Roboto"/>
              <a:buChar char="■"/>
              <a:defRPr sz="2000"/>
            </a:lvl9pPr>
          </a:lstStyle>
          <a:p/>
        </p:txBody>
      </p:sp>
      <p:sp>
        <p:nvSpPr>
          <p:cNvPr id="186" name="Google Shape;186;p29"/>
          <p:cNvSpPr/>
          <p:nvPr>
            <p:ph idx="5" type="pic"/>
          </p:nvPr>
        </p:nvSpPr>
        <p:spPr>
          <a:xfrm>
            <a:off x="3421975" y="1476825"/>
            <a:ext cx="1517100" cy="1517100"/>
          </a:xfrm>
          <a:prstGeom prst="ellipse">
            <a:avLst/>
          </a:prstGeom>
          <a:noFill/>
          <a:ln cap="flat" cmpd="sng" w="19050">
            <a:solidFill>
              <a:schemeClr val="dk1"/>
            </a:solidFill>
            <a:prstDash val="solid"/>
            <a:round/>
            <a:headEnd len="sm" w="sm" type="none"/>
            <a:tailEnd len="sm" w="sm" type="none"/>
          </a:ln>
        </p:spPr>
      </p:sp>
      <p:sp>
        <p:nvSpPr>
          <p:cNvPr id="187" name="Google Shape;187;p29"/>
          <p:cNvSpPr txBox="1"/>
          <p:nvPr>
            <p:ph idx="6" type="body"/>
          </p:nvPr>
        </p:nvSpPr>
        <p:spPr>
          <a:xfrm>
            <a:off x="5671825" y="3743150"/>
            <a:ext cx="2657700" cy="505800"/>
          </a:xfrm>
          <a:prstGeom prst="rect">
            <a:avLst/>
          </a:prstGeom>
        </p:spPr>
        <p:txBody>
          <a:bodyPr anchorCtr="0" anchor="ctr" bIns="91425" lIns="91425" spcFirstLastPara="1" rIns="91425" wrap="square" tIns="91425">
            <a:noAutofit/>
          </a:bodyPr>
          <a:lstStyle>
            <a:lvl1pPr indent="-304800" lvl="0" marL="457200" algn="ctr">
              <a:lnSpc>
                <a:spcPct val="100000"/>
              </a:lnSpc>
              <a:spcBef>
                <a:spcPts val="0"/>
              </a:spcBef>
              <a:spcAft>
                <a:spcPts val="0"/>
              </a:spcAft>
              <a:buSzPts val="1200"/>
              <a:buFont typeface="Roboto"/>
              <a:buChar char="●"/>
              <a:defRPr sz="1200"/>
            </a:lvl1pPr>
            <a:lvl2pPr indent="-304800" lvl="1" marL="914400" algn="ctr">
              <a:lnSpc>
                <a:spcPct val="100000"/>
              </a:lnSpc>
              <a:spcBef>
                <a:spcPts val="0"/>
              </a:spcBef>
              <a:spcAft>
                <a:spcPts val="0"/>
              </a:spcAft>
              <a:buSzPts val="1200"/>
              <a:buFont typeface="Roboto"/>
              <a:buChar char="○"/>
              <a:defRPr sz="1200"/>
            </a:lvl2pPr>
            <a:lvl3pPr indent="-304800" lvl="2" marL="1371600" algn="ctr">
              <a:lnSpc>
                <a:spcPct val="100000"/>
              </a:lnSpc>
              <a:spcBef>
                <a:spcPts val="0"/>
              </a:spcBef>
              <a:spcAft>
                <a:spcPts val="0"/>
              </a:spcAft>
              <a:buSzPts val="1200"/>
              <a:buFont typeface="Roboto"/>
              <a:buChar char="■"/>
              <a:defRPr sz="1200"/>
            </a:lvl3pPr>
            <a:lvl4pPr indent="-304800" lvl="3" marL="1828800" algn="ctr">
              <a:lnSpc>
                <a:spcPct val="100000"/>
              </a:lnSpc>
              <a:spcBef>
                <a:spcPts val="0"/>
              </a:spcBef>
              <a:spcAft>
                <a:spcPts val="0"/>
              </a:spcAft>
              <a:buSzPts val="1200"/>
              <a:buFont typeface="Roboto"/>
              <a:buChar char="●"/>
              <a:defRPr sz="1200"/>
            </a:lvl4pPr>
            <a:lvl5pPr indent="-304800" lvl="4" marL="2286000" algn="ctr">
              <a:lnSpc>
                <a:spcPct val="100000"/>
              </a:lnSpc>
              <a:spcBef>
                <a:spcPts val="0"/>
              </a:spcBef>
              <a:spcAft>
                <a:spcPts val="0"/>
              </a:spcAft>
              <a:buSzPts val="1200"/>
              <a:buFont typeface="Roboto"/>
              <a:buChar char="○"/>
              <a:defRPr sz="1200"/>
            </a:lvl5pPr>
            <a:lvl6pPr indent="-304800" lvl="5" marL="2743200" algn="ctr">
              <a:lnSpc>
                <a:spcPct val="100000"/>
              </a:lnSpc>
              <a:spcBef>
                <a:spcPts val="0"/>
              </a:spcBef>
              <a:spcAft>
                <a:spcPts val="0"/>
              </a:spcAft>
              <a:buSzPts val="1200"/>
              <a:buFont typeface="Roboto"/>
              <a:buChar char="■"/>
              <a:defRPr sz="1200"/>
            </a:lvl6pPr>
            <a:lvl7pPr indent="-304800" lvl="6" marL="3200400" algn="ctr">
              <a:lnSpc>
                <a:spcPct val="100000"/>
              </a:lnSpc>
              <a:spcBef>
                <a:spcPts val="0"/>
              </a:spcBef>
              <a:spcAft>
                <a:spcPts val="0"/>
              </a:spcAft>
              <a:buSzPts val="1200"/>
              <a:buFont typeface="Roboto"/>
              <a:buChar char="●"/>
              <a:defRPr sz="1200"/>
            </a:lvl7pPr>
            <a:lvl8pPr indent="-304800" lvl="7" marL="3657600" algn="ctr">
              <a:lnSpc>
                <a:spcPct val="100000"/>
              </a:lnSpc>
              <a:spcBef>
                <a:spcPts val="0"/>
              </a:spcBef>
              <a:spcAft>
                <a:spcPts val="0"/>
              </a:spcAft>
              <a:buSzPts val="1200"/>
              <a:buFont typeface="Roboto"/>
              <a:buChar char="○"/>
              <a:defRPr sz="1200"/>
            </a:lvl8pPr>
            <a:lvl9pPr indent="-304800" lvl="8" marL="4114800" algn="ctr">
              <a:lnSpc>
                <a:spcPct val="100000"/>
              </a:lnSpc>
              <a:spcBef>
                <a:spcPts val="0"/>
              </a:spcBef>
              <a:spcAft>
                <a:spcPts val="0"/>
              </a:spcAft>
              <a:buSzPts val="1200"/>
              <a:buFont typeface="Roboto"/>
              <a:buChar char="■"/>
              <a:defRPr sz="1200"/>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nd Text 1">
  <p:cSld name="MAIN_POINT">
    <p:spTree>
      <p:nvGrpSpPr>
        <p:cNvPr id="188" name="Shape 188"/>
        <p:cNvGrpSpPr/>
        <p:nvPr/>
      </p:nvGrpSpPr>
      <p:grpSpPr>
        <a:xfrm>
          <a:off x="0" y="0"/>
          <a:ext cx="0" cy="0"/>
          <a:chOff x="0" y="0"/>
          <a:chExt cx="0" cy="0"/>
        </a:xfrm>
      </p:grpSpPr>
      <p:sp>
        <p:nvSpPr>
          <p:cNvPr id="189" name="Google Shape;189;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90" name="Google Shape;190;p30"/>
          <p:cNvSpPr/>
          <p:nvPr>
            <p:ph idx="2" type="pic"/>
          </p:nvPr>
        </p:nvSpPr>
        <p:spPr>
          <a:xfrm>
            <a:off x="-1862775" y="0"/>
            <a:ext cx="5143500" cy="5143500"/>
          </a:xfrm>
          <a:prstGeom prst="flowChartDelay">
            <a:avLst/>
          </a:prstGeom>
          <a:noFill/>
          <a:ln cap="flat" cmpd="sng" w="19050">
            <a:solidFill>
              <a:schemeClr val="dk1"/>
            </a:solidFill>
            <a:prstDash val="solid"/>
            <a:round/>
            <a:headEnd len="sm" w="sm" type="none"/>
            <a:tailEnd len="sm" w="sm" type="none"/>
          </a:ln>
        </p:spPr>
      </p:sp>
      <p:sp>
        <p:nvSpPr>
          <p:cNvPr id="191" name="Google Shape;191;p30"/>
          <p:cNvSpPr txBox="1"/>
          <p:nvPr>
            <p:ph idx="1" type="subTitle"/>
          </p:nvPr>
        </p:nvSpPr>
        <p:spPr>
          <a:xfrm>
            <a:off x="3476475" y="1981200"/>
            <a:ext cx="5458200" cy="753000"/>
          </a:xfrm>
          <a:prstGeom prst="rect">
            <a:avLst/>
          </a:prstGeom>
        </p:spPr>
        <p:txBody>
          <a:bodyPr anchorCtr="0" anchor="ctr" bIns="91425" lIns="91425" spcFirstLastPara="1" rIns="91425" wrap="square" tIns="91425">
            <a:noAutofit/>
          </a:bodyPr>
          <a:lstStyle>
            <a:lvl1pPr lvl="0">
              <a:lnSpc>
                <a:spcPct val="100000"/>
              </a:lnSpc>
              <a:spcBef>
                <a:spcPts val="0"/>
              </a:spcBef>
              <a:spcAft>
                <a:spcPts val="0"/>
              </a:spcAft>
              <a:buSzPts val="3800"/>
              <a:buFont typeface="Roboto Serif"/>
              <a:buNone/>
              <a:defRPr b="1" sz="3800">
                <a:latin typeface="Roboto Serif"/>
                <a:ea typeface="Roboto Serif"/>
                <a:cs typeface="Roboto Serif"/>
                <a:sym typeface="Roboto Serif"/>
              </a:defRPr>
            </a:lvl1pPr>
            <a:lvl2pPr lvl="1">
              <a:lnSpc>
                <a:spcPct val="100000"/>
              </a:lnSpc>
              <a:spcBef>
                <a:spcPts val="0"/>
              </a:spcBef>
              <a:spcAft>
                <a:spcPts val="0"/>
              </a:spcAft>
              <a:buSzPts val="3800"/>
              <a:buFont typeface="Roboto Serif"/>
              <a:buNone/>
              <a:defRPr b="1" sz="3800">
                <a:latin typeface="Roboto Serif"/>
                <a:ea typeface="Roboto Serif"/>
                <a:cs typeface="Roboto Serif"/>
                <a:sym typeface="Roboto Serif"/>
              </a:defRPr>
            </a:lvl2pPr>
            <a:lvl3pPr lvl="2">
              <a:lnSpc>
                <a:spcPct val="100000"/>
              </a:lnSpc>
              <a:spcBef>
                <a:spcPts val="0"/>
              </a:spcBef>
              <a:spcAft>
                <a:spcPts val="0"/>
              </a:spcAft>
              <a:buSzPts val="3800"/>
              <a:buFont typeface="Roboto Serif"/>
              <a:buNone/>
              <a:defRPr b="1" sz="3800">
                <a:latin typeface="Roboto Serif"/>
                <a:ea typeface="Roboto Serif"/>
                <a:cs typeface="Roboto Serif"/>
                <a:sym typeface="Roboto Serif"/>
              </a:defRPr>
            </a:lvl3pPr>
            <a:lvl4pPr lvl="3">
              <a:lnSpc>
                <a:spcPct val="100000"/>
              </a:lnSpc>
              <a:spcBef>
                <a:spcPts val="0"/>
              </a:spcBef>
              <a:spcAft>
                <a:spcPts val="0"/>
              </a:spcAft>
              <a:buSzPts val="3800"/>
              <a:buFont typeface="Roboto Serif"/>
              <a:buNone/>
              <a:defRPr b="1" sz="3800">
                <a:latin typeface="Roboto Serif"/>
                <a:ea typeface="Roboto Serif"/>
                <a:cs typeface="Roboto Serif"/>
                <a:sym typeface="Roboto Serif"/>
              </a:defRPr>
            </a:lvl4pPr>
            <a:lvl5pPr lvl="4">
              <a:lnSpc>
                <a:spcPct val="100000"/>
              </a:lnSpc>
              <a:spcBef>
                <a:spcPts val="0"/>
              </a:spcBef>
              <a:spcAft>
                <a:spcPts val="0"/>
              </a:spcAft>
              <a:buSzPts val="3800"/>
              <a:buFont typeface="Roboto Serif"/>
              <a:buNone/>
              <a:defRPr b="1" sz="3800">
                <a:latin typeface="Roboto Serif"/>
                <a:ea typeface="Roboto Serif"/>
                <a:cs typeface="Roboto Serif"/>
                <a:sym typeface="Roboto Serif"/>
              </a:defRPr>
            </a:lvl5pPr>
            <a:lvl6pPr lvl="5">
              <a:lnSpc>
                <a:spcPct val="100000"/>
              </a:lnSpc>
              <a:spcBef>
                <a:spcPts val="0"/>
              </a:spcBef>
              <a:spcAft>
                <a:spcPts val="0"/>
              </a:spcAft>
              <a:buSzPts val="3800"/>
              <a:buFont typeface="Roboto Serif"/>
              <a:buNone/>
              <a:defRPr b="1" sz="3800">
                <a:latin typeface="Roboto Serif"/>
                <a:ea typeface="Roboto Serif"/>
                <a:cs typeface="Roboto Serif"/>
                <a:sym typeface="Roboto Serif"/>
              </a:defRPr>
            </a:lvl6pPr>
            <a:lvl7pPr lvl="6">
              <a:lnSpc>
                <a:spcPct val="100000"/>
              </a:lnSpc>
              <a:spcBef>
                <a:spcPts val="0"/>
              </a:spcBef>
              <a:spcAft>
                <a:spcPts val="0"/>
              </a:spcAft>
              <a:buSzPts val="3800"/>
              <a:buFont typeface="Roboto Serif"/>
              <a:buNone/>
              <a:defRPr b="1" sz="3800">
                <a:latin typeface="Roboto Serif"/>
                <a:ea typeface="Roboto Serif"/>
                <a:cs typeface="Roboto Serif"/>
                <a:sym typeface="Roboto Serif"/>
              </a:defRPr>
            </a:lvl7pPr>
            <a:lvl8pPr lvl="7">
              <a:lnSpc>
                <a:spcPct val="100000"/>
              </a:lnSpc>
              <a:spcBef>
                <a:spcPts val="0"/>
              </a:spcBef>
              <a:spcAft>
                <a:spcPts val="0"/>
              </a:spcAft>
              <a:buSzPts val="3800"/>
              <a:buFont typeface="Roboto Serif"/>
              <a:buNone/>
              <a:defRPr b="1" sz="3800">
                <a:latin typeface="Roboto Serif"/>
                <a:ea typeface="Roboto Serif"/>
                <a:cs typeface="Roboto Serif"/>
                <a:sym typeface="Roboto Serif"/>
              </a:defRPr>
            </a:lvl8pPr>
            <a:lvl9pPr lvl="8">
              <a:lnSpc>
                <a:spcPct val="100000"/>
              </a:lnSpc>
              <a:spcBef>
                <a:spcPts val="0"/>
              </a:spcBef>
              <a:spcAft>
                <a:spcPts val="0"/>
              </a:spcAft>
              <a:buSzPts val="3800"/>
              <a:buFont typeface="Roboto Serif"/>
              <a:buNone/>
              <a:defRPr b="1" sz="3800">
                <a:latin typeface="Roboto Serif"/>
                <a:ea typeface="Roboto Serif"/>
                <a:cs typeface="Roboto Serif"/>
                <a:sym typeface="Roboto Serif"/>
              </a:defRPr>
            </a:lvl9pPr>
          </a:lstStyle>
          <a:p/>
        </p:txBody>
      </p:sp>
      <p:sp>
        <p:nvSpPr>
          <p:cNvPr id="192" name="Google Shape;192;p30"/>
          <p:cNvSpPr txBox="1"/>
          <p:nvPr>
            <p:ph idx="3" type="body"/>
          </p:nvPr>
        </p:nvSpPr>
        <p:spPr>
          <a:xfrm>
            <a:off x="3476475" y="2609850"/>
            <a:ext cx="4505400" cy="6096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Font typeface="Roboto"/>
              <a:buChar char="●"/>
              <a:defRPr/>
            </a:lvl1pPr>
            <a:lvl2pPr indent="-317500" lvl="1" marL="914400">
              <a:spcBef>
                <a:spcPts val="0"/>
              </a:spcBef>
              <a:spcAft>
                <a:spcPts val="0"/>
              </a:spcAft>
              <a:buSzPts val="1400"/>
              <a:buFont typeface="Roboto"/>
              <a:buChar char="○"/>
              <a:defRPr/>
            </a:lvl2pPr>
            <a:lvl3pPr indent="-317500" lvl="2" marL="1371600">
              <a:spcBef>
                <a:spcPts val="0"/>
              </a:spcBef>
              <a:spcAft>
                <a:spcPts val="0"/>
              </a:spcAft>
              <a:buSzPts val="1400"/>
              <a:buFont typeface="Roboto"/>
              <a:buChar char="■"/>
              <a:defRPr/>
            </a:lvl3pPr>
            <a:lvl4pPr indent="-317500" lvl="3" marL="1828800">
              <a:spcBef>
                <a:spcPts val="0"/>
              </a:spcBef>
              <a:spcAft>
                <a:spcPts val="0"/>
              </a:spcAft>
              <a:buSzPts val="1400"/>
              <a:buFont typeface="Roboto"/>
              <a:buChar char="●"/>
              <a:defRPr/>
            </a:lvl4pPr>
            <a:lvl5pPr indent="-317500" lvl="4" marL="2286000">
              <a:spcBef>
                <a:spcPts val="0"/>
              </a:spcBef>
              <a:spcAft>
                <a:spcPts val="0"/>
              </a:spcAft>
              <a:buSzPts val="1400"/>
              <a:buFont typeface="Roboto"/>
              <a:buChar char="○"/>
              <a:defRPr/>
            </a:lvl5pPr>
            <a:lvl6pPr indent="-317500" lvl="5" marL="2743200">
              <a:spcBef>
                <a:spcPts val="0"/>
              </a:spcBef>
              <a:spcAft>
                <a:spcPts val="0"/>
              </a:spcAft>
              <a:buSzPts val="1400"/>
              <a:buFont typeface="Roboto"/>
              <a:buChar char="■"/>
              <a:defRPr/>
            </a:lvl6pPr>
            <a:lvl7pPr indent="-317500" lvl="6" marL="3200400">
              <a:spcBef>
                <a:spcPts val="0"/>
              </a:spcBef>
              <a:spcAft>
                <a:spcPts val="0"/>
              </a:spcAft>
              <a:buSzPts val="1400"/>
              <a:buFont typeface="Roboto"/>
              <a:buChar char="●"/>
              <a:defRPr/>
            </a:lvl7pPr>
            <a:lvl8pPr indent="-317500" lvl="7" marL="3657600">
              <a:spcBef>
                <a:spcPts val="0"/>
              </a:spcBef>
              <a:spcAft>
                <a:spcPts val="0"/>
              </a:spcAft>
              <a:buSzPts val="1400"/>
              <a:buFont typeface="Roboto"/>
              <a:buChar char="○"/>
              <a:defRPr/>
            </a:lvl8pPr>
            <a:lvl9pPr indent="-317500" lvl="8" marL="4114800">
              <a:spcBef>
                <a:spcPts val="0"/>
              </a:spcBef>
              <a:spcAft>
                <a:spcPts val="0"/>
              </a:spcAft>
              <a:buSzPts val="1400"/>
              <a:buFont typeface="Roboto"/>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TITLE_AND_BODY_1_1">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5400"/>
              <a:buNone/>
              <a:defRPr/>
            </a:lvl1pPr>
            <a:lvl2pPr lvl="1">
              <a:spcBef>
                <a:spcPts val="0"/>
              </a:spcBef>
              <a:spcAft>
                <a:spcPts val="0"/>
              </a:spcAft>
              <a:buSzPts val="5400"/>
              <a:buNone/>
              <a:defRPr/>
            </a:lvl2pPr>
            <a:lvl3pPr lvl="2">
              <a:spcBef>
                <a:spcPts val="0"/>
              </a:spcBef>
              <a:spcAft>
                <a:spcPts val="0"/>
              </a:spcAft>
              <a:buSzPts val="5400"/>
              <a:buNone/>
              <a:defRPr/>
            </a:lvl3pPr>
            <a:lvl4pPr lvl="3">
              <a:spcBef>
                <a:spcPts val="0"/>
              </a:spcBef>
              <a:spcAft>
                <a:spcPts val="0"/>
              </a:spcAft>
              <a:buSzPts val="5400"/>
              <a:buNone/>
              <a:defRPr/>
            </a:lvl4pPr>
            <a:lvl5pPr lvl="4">
              <a:spcBef>
                <a:spcPts val="0"/>
              </a:spcBef>
              <a:spcAft>
                <a:spcPts val="0"/>
              </a:spcAft>
              <a:buSzPts val="5400"/>
              <a:buNone/>
              <a:defRPr/>
            </a:lvl5pPr>
            <a:lvl6pPr lvl="5">
              <a:spcBef>
                <a:spcPts val="0"/>
              </a:spcBef>
              <a:spcAft>
                <a:spcPts val="0"/>
              </a:spcAft>
              <a:buSzPts val="5400"/>
              <a:buNone/>
              <a:defRPr/>
            </a:lvl6pPr>
            <a:lvl7pPr lvl="6">
              <a:spcBef>
                <a:spcPts val="0"/>
              </a:spcBef>
              <a:spcAft>
                <a:spcPts val="0"/>
              </a:spcAft>
              <a:buSzPts val="5400"/>
              <a:buNone/>
              <a:defRPr/>
            </a:lvl7pPr>
            <a:lvl8pPr lvl="7">
              <a:spcBef>
                <a:spcPts val="0"/>
              </a:spcBef>
              <a:spcAft>
                <a:spcPts val="0"/>
              </a:spcAft>
              <a:buSzPts val="5400"/>
              <a:buNone/>
              <a:defRPr/>
            </a:lvl8pPr>
            <a:lvl9pPr lvl="8">
              <a:spcBef>
                <a:spcPts val="0"/>
              </a:spcBef>
              <a:spcAft>
                <a:spcPts val="0"/>
              </a:spcAft>
              <a:buSzPts val="54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nd Text 2">
  <p:cSld name="MAIN_POINT_1">
    <p:bg>
      <p:bgPr>
        <a:solidFill>
          <a:schemeClr val="dk1"/>
        </a:solidFill>
      </p:bgPr>
    </p:bg>
    <p:spTree>
      <p:nvGrpSpPr>
        <p:cNvPr id="193" name="Shape 193"/>
        <p:cNvGrpSpPr/>
        <p:nvPr/>
      </p:nvGrpSpPr>
      <p:grpSpPr>
        <a:xfrm>
          <a:off x="0" y="0"/>
          <a:ext cx="0" cy="0"/>
          <a:chOff x="0" y="0"/>
          <a:chExt cx="0" cy="0"/>
        </a:xfrm>
      </p:grpSpPr>
      <p:sp>
        <p:nvSpPr>
          <p:cNvPr id="194" name="Google Shape;194;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95" name="Google Shape;195;p31"/>
          <p:cNvSpPr/>
          <p:nvPr>
            <p:ph idx="2" type="pic"/>
          </p:nvPr>
        </p:nvSpPr>
        <p:spPr>
          <a:xfrm>
            <a:off x="-1862775" y="0"/>
            <a:ext cx="5143500" cy="5143500"/>
          </a:xfrm>
          <a:prstGeom prst="flowChartDelay">
            <a:avLst/>
          </a:prstGeom>
          <a:noFill/>
          <a:ln cap="flat" cmpd="sng" w="19050">
            <a:solidFill>
              <a:schemeClr val="lt1"/>
            </a:solidFill>
            <a:prstDash val="solid"/>
            <a:round/>
            <a:headEnd len="sm" w="sm" type="none"/>
            <a:tailEnd len="sm" w="sm" type="none"/>
          </a:ln>
        </p:spPr>
      </p:sp>
      <p:sp>
        <p:nvSpPr>
          <p:cNvPr id="196" name="Google Shape;196;p31"/>
          <p:cNvSpPr txBox="1"/>
          <p:nvPr>
            <p:ph idx="1" type="subTitle"/>
          </p:nvPr>
        </p:nvSpPr>
        <p:spPr>
          <a:xfrm>
            <a:off x="3476475" y="1981200"/>
            <a:ext cx="5458200" cy="753000"/>
          </a:xfrm>
          <a:prstGeom prst="rect">
            <a:avLst/>
          </a:prstGeom>
        </p:spPr>
        <p:txBody>
          <a:bodyPr anchorCtr="0" anchor="ctr" bIns="91425" lIns="91425" spcFirstLastPara="1" rIns="91425" wrap="square" tIns="91425">
            <a:noAutofit/>
          </a:bodyPr>
          <a:lstStyle>
            <a:lvl1pPr lvl="0">
              <a:lnSpc>
                <a:spcPct val="100000"/>
              </a:lnSpc>
              <a:spcBef>
                <a:spcPts val="0"/>
              </a:spcBef>
              <a:spcAft>
                <a:spcPts val="0"/>
              </a:spcAft>
              <a:buClr>
                <a:schemeClr val="lt1"/>
              </a:buClr>
              <a:buSzPts val="3800"/>
              <a:buFont typeface="Roboto Serif"/>
              <a:buNone/>
              <a:defRPr b="1" sz="3800">
                <a:solidFill>
                  <a:schemeClr val="lt1"/>
                </a:solidFill>
                <a:latin typeface="Roboto Serif"/>
                <a:ea typeface="Roboto Serif"/>
                <a:cs typeface="Roboto Serif"/>
                <a:sym typeface="Roboto Serif"/>
              </a:defRPr>
            </a:lvl1pPr>
            <a:lvl2pPr lvl="1">
              <a:lnSpc>
                <a:spcPct val="100000"/>
              </a:lnSpc>
              <a:spcBef>
                <a:spcPts val="0"/>
              </a:spcBef>
              <a:spcAft>
                <a:spcPts val="0"/>
              </a:spcAft>
              <a:buClr>
                <a:schemeClr val="lt1"/>
              </a:buClr>
              <a:buSzPts val="3800"/>
              <a:buFont typeface="Roboto Serif"/>
              <a:buNone/>
              <a:defRPr b="1" sz="3800">
                <a:solidFill>
                  <a:schemeClr val="lt1"/>
                </a:solidFill>
                <a:latin typeface="Roboto Serif"/>
                <a:ea typeface="Roboto Serif"/>
                <a:cs typeface="Roboto Serif"/>
                <a:sym typeface="Roboto Serif"/>
              </a:defRPr>
            </a:lvl2pPr>
            <a:lvl3pPr lvl="2">
              <a:lnSpc>
                <a:spcPct val="100000"/>
              </a:lnSpc>
              <a:spcBef>
                <a:spcPts val="0"/>
              </a:spcBef>
              <a:spcAft>
                <a:spcPts val="0"/>
              </a:spcAft>
              <a:buClr>
                <a:schemeClr val="lt1"/>
              </a:buClr>
              <a:buSzPts val="3800"/>
              <a:buFont typeface="Roboto Serif"/>
              <a:buNone/>
              <a:defRPr b="1" sz="3800">
                <a:solidFill>
                  <a:schemeClr val="lt1"/>
                </a:solidFill>
                <a:latin typeface="Roboto Serif"/>
                <a:ea typeface="Roboto Serif"/>
                <a:cs typeface="Roboto Serif"/>
                <a:sym typeface="Roboto Serif"/>
              </a:defRPr>
            </a:lvl3pPr>
            <a:lvl4pPr lvl="3">
              <a:lnSpc>
                <a:spcPct val="100000"/>
              </a:lnSpc>
              <a:spcBef>
                <a:spcPts val="0"/>
              </a:spcBef>
              <a:spcAft>
                <a:spcPts val="0"/>
              </a:spcAft>
              <a:buClr>
                <a:schemeClr val="lt1"/>
              </a:buClr>
              <a:buSzPts val="3800"/>
              <a:buFont typeface="Roboto Serif"/>
              <a:buNone/>
              <a:defRPr b="1" sz="3800">
                <a:solidFill>
                  <a:schemeClr val="lt1"/>
                </a:solidFill>
                <a:latin typeface="Roboto Serif"/>
                <a:ea typeface="Roboto Serif"/>
                <a:cs typeface="Roboto Serif"/>
                <a:sym typeface="Roboto Serif"/>
              </a:defRPr>
            </a:lvl4pPr>
            <a:lvl5pPr lvl="4">
              <a:lnSpc>
                <a:spcPct val="100000"/>
              </a:lnSpc>
              <a:spcBef>
                <a:spcPts val="0"/>
              </a:spcBef>
              <a:spcAft>
                <a:spcPts val="0"/>
              </a:spcAft>
              <a:buClr>
                <a:schemeClr val="lt1"/>
              </a:buClr>
              <a:buSzPts val="3800"/>
              <a:buFont typeface="Roboto Serif"/>
              <a:buNone/>
              <a:defRPr b="1" sz="3800">
                <a:solidFill>
                  <a:schemeClr val="lt1"/>
                </a:solidFill>
                <a:latin typeface="Roboto Serif"/>
                <a:ea typeface="Roboto Serif"/>
                <a:cs typeface="Roboto Serif"/>
                <a:sym typeface="Roboto Serif"/>
              </a:defRPr>
            </a:lvl5pPr>
            <a:lvl6pPr lvl="5">
              <a:lnSpc>
                <a:spcPct val="100000"/>
              </a:lnSpc>
              <a:spcBef>
                <a:spcPts val="0"/>
              </a:spcBef>
              <a:spcAft>
                <a:spcPts val="0"/>
              </a:spcAft>
              <a:buClr>
                <a:schemeClr val="lt1"/>
              </a:buClr>
              <a:buSzPts val="3800"/>
              <a:buFont typeface="Roboto Serif"/>
              <a:buNone/>
              <a:defRPr b="1" sz="3800">
                <a:solidFill>
                  <a:schemeClr val="lt1"/>
                </a:solidFill>
                <a:latin typeface="Roboto Serif"/>
                <a:ea typeface="Roboto Serif"/>
                <a:cs typeface="Roboto Serif"/>
                <a:sym typeface="Roboto Serif"/>
              </a:defRPr>
            </a:lvl6pPr>
            <a:lvl7pPr lvl="6">
              <a:lnSpc>
                <a:spcPct val="100000"/>
              </a:lnSpc>
              <a:spcBef>
                <a:spcPts val="0"/>
              </a:spcBef>
              <a:spcAft>
                <a:spcPts val="0"/>
              </a:spcAft>
              <a:buClr>
                <a:schemeClr val="lt1"/>
              </a:buClr>
              <a:buSzPts val="3800"/>
              <a:buFont typeface="Roboto Serif"/>
              <a:buNone/>
              <a:defRPr b="1" sz="3800">
                <a:solidFill>
                  <a:schemeClr val="lt1"/>
                </a:solidFill>
                <a:latin typeface="Roboto Serif"/>
                <a:ea typeface="Roboto Serif"/>
                <a:cs typeface="Roboto Serif"/>
                <a:sym typeface="Roboto Serif"/>
              </a:defRPr>
            </a:lvl7pPr>
            <a:lvl8pPr lvl="7">
              <a:lnSpc>
                <a:spcPct val="100000"/>
              </a:lnSpc>
              <a:spcBef>
                <a:spcPts val="0"/>
              </a:spcBef>
              <a:spcAft>
                <a:spcPts val="0"/>
              </a:spcAft>
              <a:buClr>
                <a:schemeClr val="lt1"/>
              </a:buClr>
              <a:buSzPts val="3800"/>
              <a:buFont typeface="Roboto Serif"/>
              <a:buNone/>
              <a:defRPr b="1" sz="3800">
                <a:solidFill>
                  <a:schemeClr val="lt1"/>
                </a:solidFill>
                <a:latin typeface="Roboto Serif"/>
                <a:ea typeface="Roboto Serif"/>
                <a:cs typeface="Roboto Serif"/>
                <a:sym typeface="Roboto Serif"/>
              </a:defRPr>
            </a:lvl8pPr>
            <a:lvl9pPr lvl="8">
              <a:lnSpc>
                <a:spcPct val="100000"/>
              </a:lnSpc>
              <a:spcBef>
                <a:spcPts val="0"/>
              </a:spcBef>
              <a:spcAft>
                <a:spcPts val="0"/>
              </a:spcAft>
              <a:buClr>
                <a:schemeClr val="lt1"/>
              </a:buClr>
              <a:buSzPts val="3800"/>
              <a:buFont typeface="Roboto Serif"/>
              <a:buNone/>
              <a:defRPr b="1" sz="3800">
                <a:solidFill>
                  <a:schemeClr val="lt1"/>
                </a:solidFill>
                <a:latin typeface="Roboto Serif"/>
                <a:ea typeface="Roboto Serif"/>
                <a:cs typeface="Roboto Serif"/>
                <a:sym typeface="Roboto Serif"/>
              </a:defRPr>
            </a:lvl9pPr>
          </a:lstStyle>
          <a:p/>
        </p:txBody>
      </p:sp>
      <p:sp>
        <p:nvSpPr>
          <p:cNvPr id="197" name="Google Shape;197;p31"/>
          <p:cNvSpPr txBox="1"/>
          <p:nvPr>
            <p:ph idx="3" type="body"/>
          </p:nvPr>
        </p:nvSpPr>
        <p:spPr>
          <a:xfrm>
            <a:off x="3476475" y="2609850"/>
            <a:ext cx="4505400" cy="6096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Clr>
                <a:schemeClr val="lt1"/>
              </a:buClr>
              <a:buSzPts val="1400"/>
              <a:buFont typeface="Roboto"/>
              <a:buChar char="●"/>
              <a:defRPr>
                <a:solidFill>
                  <a:schemeClr val="lt1"/>
                </a:solidFill>
              </a:defRPr>
            </a:lvl1pPr>
            <a:lvl2pPr indent="-317500" lvl="1" marL="914400">
              <a:spcBef>
                <a:spcPts val="0"/>
              </a:spcBef>
              <a:spcAft>
                <a:spcPts val="0"/>
              </a:spcAft>
              <a:buClr>
                <a:schemeClr val="lt1"/>
              </a:buClr>
              <a:buSzPts val="1400"/>
              <a:buFont typeface="Roboto"/>
              <a:buChar char="○"/>
              <a:defRPr>
                <a:solidFill>
                  <a:schemeClr val="lt1"/>
                </a:solidFill>
              </a:defRPr>
            </a:lvl2pPr>
            <a:lvl3pPr indent="-317500" lvl="2" marL="1371600">
              <a:spcBef>
                <a:spcPts val="0"/>
              </a:spcBef>
              <a:spcAft>
                <a:spcPts val="0"/>
              </a:spcAft>
              <a:buClr>
                <a:schemeClr val="lt1"/>
              </a:buClr>
              <a:buSzPts val="1400"/>
              <a:buFont typeface="Roboto"/>
              <a:buChar char="■"/>
              <a:defRPr>
                <a:solidFill>
                  <a:schemeClr val="lt1"/>
                </a:solidFill>
              </a:defRPr>
            </a:lvl3pPr>
            <a:lvl4pPr indent="-317500" lvl="3" marL="1828800">
              <a:spcBef>
                <a:spcPts val="0"/>
              </a:spcBef>
              <a:spcAft>
                <a:spcPts val="0"/>
              </a:spcAft>
              <a:buClr>
                <a:schemeClr val="lt1"/>
              </a:buClr>
              <a:buSzPts val="1400"/>
              <a:buFont typeface="Roboto"/>
              <a:buChar char="●"/>
              <a:defRPr>
                <a:solidFill>
                  <a:schemeClr val="lt1"/>
                </a:solidFill>
              </a:defRPr>
            </a:lvl4pPr>
            <a:lvl5pPr indent="-317500" lvl="4" marL="2286000">
              <a:spcBef>
                <a:spcPts val="0"/>
              </a:spcBef>
              <a:spcAft>
                <a:spcPts val="0"/>
              </a:spcAft>
              <a:buClr>
                <a:schemeClr val="lt1"/>
              </a:buClr>
              <a:buSzPts val="1400"/>
              <a:buFont typeface="Roboto"/>
              <a:buChar char="○"/>
              <a:defRPr>
                <a:solidFill>
                  <a:schemeClr val="lt1"/>
                </a:solidFill>
              </a:defRPr>
            </a:lvl5pPr>
            <a:lvl6pPr indent="-317500" lvl="5" marL="2743200">
              <a:spcBef>
                <a:spcPts val="0"/>
              </a:spcBef>
              <a:spcAft>
                <a:spcPts val="0"/>
              </a:spcAft>
              <a:buClr>
                <a:schemeClr val="lt1"/>
              </a:buClr>
              <a:buSzPts val="1400"/>
              <a:buFont typeface="Roboto"/>
              <a:buChar char="■"/>
              <a:defRPr>
                <a:solidFill>
                  <a:schemeClr val="lt1"/>
                </a:solidFill>
              </a:defRPr>
            </a:lvl6pPr>
            <a:lvl7pPr indent="-317500" lvl="6" marL="3200400">
              <a:spcBef>
                <a:spcPts val="0"/>
              </a:spcBef>
              <a:spcAft>
                <a:spcPts val="0"/>
              </a:spcAft>
              <a:buClr>
                <a:schemeClr val="lt1"/>
              </a:buClr>
              <a:buSzPts val="1400"/>
              <a:buFont typeface="Roboto"/>
              <a:buChar char="●"/>
              <a:defRPr>
                <a:solidFill>
                  <a:schemeClr val="lt1"/>
                </a:solidFill>
              </a:defRPr>
            </a:lvl7pPr>
            <a:lvl8pPr indent="-317500" lvl="7" marL="3657600">
              <a:spcBef>
                <a:spcPts val="0"/>
              </a:spcBef>
              <a:spcAft>
                <a:spcPts val="0"/>
              </a:spcAft>
              <a:buClr>
                <a:schemeClr val="lt1"/>
              </a:buClr>
              <a:buSzPts val="1400"/>
              <a:buFont typeface="Roboto"/>
              <a:buChar char="○"/>
              <a:defRPr>
                <a:solidFill>
                  <a:schemeClr val="lt1"/>
                </a:solidFill>
              </a:defRPr>
            </a:lvl8pPr>
            <a:lvl9pPr indent="-317500" lvl="8" marL="4114800">
              <a:spcBef>
                <a:spcPts val="0"/>
              </a:spcBef>
              <a:spcAft>
                <a:spcPts val="0"/>
              </a:spcAft>
              <a:buClr>
                <a:schemeClr val="lt1"/>
              </a:buClr>
              <a:buSzPts val="1400"/>
              <a:buFont typeface="Roboto"/>
              <a:buChar char="■"/>
              <a:defRPr>
                <a:solidFill>
                  <a:schemeClr val="lt1"/>
                </a:solidFill>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Gallery">
  <p:cSld name="CUSTOM">
    <p:bg>
      <p:bgPr>
        <a:solidFill>
          <a:schemeClr val="dk1"/>
        </a:solidFill>
      </p:bgPr>
    </p:bg>
    <p:spTree>
      <p:nvGrpSpPr>
        <p:cNvPr id="198" name="Shape 198"/>
        <p:cNvGrpSpPr/>
        <p:nvPr/>
      </p:nvGrpSpPr>
      <p:grpSpPr>
        <a:xfrm>
          <a:off x="0" y="0"/>
          <a:ext cx="0" cy="0"/>
          <a:chOff x="0" y="0"/>
          <a:chExt cx="0" cy="0"/>
        </a:xfrm>
      </p:grpSpPr>
      <p:sp>
        <p:nvSpPr>
          <p:cNvPr id="199" name="Google Shape;199;p32"/>
          <p:cNvSpPr/>
          <p:nvPr>
            <p:ph idx="2" type="pic"/>
          </p:nvPr>
        </p:nvSpPr>
        <p:spPr>
          <a:xfrm>
            <a:off x="3539925" y="243425"/>
            <a:ext cx="1696800" cy="1696800"/>
          </a:xfrm>
          <a:prstGeom prst="ellipse">
            <a:avLst/>
          </a:prstGeom>
          <a:noFill/>
          <a:ln cap="flat" cmpd="sng" w="19050">
            <a:solidFill>
              <a:schemeClr val="lt1"/>
            </a:solidFill>
            <a:prstDash val="solid"/>
            <a:round/>
            <a:headEnd len="sm" w="sm" type="none"/>
            <a:tailEnd len="sm" w="sm" type="none"/>
          </a:ln>
        </p:spPr>
      </p:sp>
      <p:sp>
        <p:nvSpPr>
          <p:cNvPr id="200" name="Google Shape;200;p32"/>
          <p:cNvSpPr/>
          <p:nvPr>
            <p:ph idx="3" type="pic"/>
          </p:nvPr>
        </p:nvSpPr>
        <p:spPr>
          <a:xfrm>
            <a:off x="6620900" y="1364900"/>
            <a:ext cx="2147400" cy="2147400"/>
          </a:xfrm>
          <a:prstGeom prst="ellipse">
            <a:avLst/>
          </a:prstGeom>
          <a:noFill/>
          <a:ln cap="flat" cmpd="sng" w="19050">
            <a:solidFill>
              <a:schemeClr val="lt1"/>
            </a:solidFill>
            <a:prstDash val="solid"/>
            <a:round/>
            <a:headEnd len="sm" w="sm" type="none"/>
            <a:tailEnd len="sm" w="sm" type="none"/>
          </a:ln>
        </p:spPr>
      </p:sp>
      <p:sp>
        <p:nvSpPr>
          <p:cNvPr id="201" name="Google Shape;201;p32"/>
          <p:cNvSpPr/>
          <p:nvPr>
            <p:ph idx="4" type="pic"/>
          </p:nvPr>
        </p:nvSpPr>
        <p:spPr>
          <a:xfrm>
            <a:off x="264725" y="1831950"/>
            <a:ext cx="2789700" cy="2789700"/>
          </a:xfrm>
          <a:prstGeom prst="ellipse">
            <a:avLst/>
          </a:prstGeom>
          <a:noFill/>
          <a:ln cap="flat" cmpd="sng" w="19050">
            <a:solidFill>
              <a:schemeClr val="lt1"/>
            </a:solidFill>
            <a:prstDash val="solid"/>
            <a:round/>
            <a:headEnd len="sm" w="sm" type="none"/>
            <a:tailEnd len="sm" w="sm" type="none"/>
          </a:ln>
        </p:spPr>
      </p:sp>
      <p:sp>
        <p:nvSpPr>
          <p:cNvPr id="202" name="Google Shape;202;p32"/>
          <p:cNvSpPr/>
          <p:nvPr>
            <p:ph idx="5" type="pic"/>
          </p:nvPr>
        </p:nvSpPr>
        <p:spPr>
          <a:xfrm>
            <a:off x="3404025" y="3975500"/>
            <a:ext cx="2147400" cy="2147400"/>
          </a:xfrm>
          <a:prstGeom prst="ellipse">
            <a:avLst/>
          </a:prstGeom>
          <a:noFill/>
          <a:ln cap="flat" cmpd="sng" w="19050">
            <a:solidFill>
              <a:schemeClr val="lt1"/>
            </a:solidFill>
            <a:prstDash val="solid"/>
            <a:round/>
            <a:headEnd len="sm" w="sm" type="none"/>
            <a:tailEnd len="sm" w="sm" type="none"/>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lt1"/>
        </a:solidFill>
      </p:bgPr>
    </p:bg>
    <p:spTree>
      <p:nvGrpSpPr>
        <p:cNvPr id="203" name="Shape 203"/>
        <p:cNvGrpSpPr/>
        <p:nvPr/>
      </p:nvGrpSpPr>
      <p:grpSpPr>
        <a:xfrm>
          <a:off x="0" y="0"/>
          <a:ext cx="0" cy="0"/>
          <a:chOff x="0" y="0"/>
          <a:chExt cx="0" cy="0"/>
        </a:xfrm>
      </p:grpSpPr>
      <p:sp>
        <p:nvSpPr>
          <p:cNvPr id="204" name="Google Shape;204;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05" name="Shape 205"/>
        <p:cNvGrpSpPr/>
        <p:nvPr/>
      </p:nvGrpSpPr>
      <p:grpSpPr>
        <a:xfrm>
          <a:off x="0" y="0"/>
          <a:ext cx="0" cy="0"/>
          <a:chOff x="0" y="0"/>
          <a:chExt cx="0" cy="0"/>
        </a:xfrm>
      </p:grpSpPr>
      <p:sp>
        <p:nvSpPr>
          <p:cNvPr id="206" name="Google Shape;206;p34"/>
          <p:cNvSpPr txBox="1"/>
          <p:nvPr>
            <p:ph type="title"/>
          </p:nvPr>
        </p:nvSpPr>
        <p:spPr>
          <a:xfrm>
            <a:off x="678942" y="443001"/>
            <a:ext cx="7436400" cy="996900"/>
          </a:xfrm>
          <a:prstGeom prst="rect">
            <a:avLst/>
          </a:prstGeom>
          <a:noFill/>
          <a:ln>
            <a:noFill/>
          </a:ln>
        </p:spPr>
        <p:txBody>
          <a:bodyPr anchorCtr="0" anchor="ctr" bIns="34275" lIns="68575" spcFirstLastPara="1" rIns="68575" wrap="square" tIns="34275">
            <a:normAutofit/>
          </a:bodyPr>
          <a:lstStyle>
            <a:lvl1pPr lvl="0" algn="l">
              <a:lnSpc>
                <a:spcPct val="100000"/>
              </a:lnSpc>
              <a:spcBef>
                <a:spcPts val="0"/>
              </a:spcBef>
              <a:spcAft>
                <a:spcPts val="0"/>
              </a:spcAft>
              <a:buClr>
                <a:schemeClr val="accent2"/>
              </a:buClr>
              <a:buSzPts val="3000"/>
              <a:buFont typeface="Abril Fatface"/>
              <a:buNone/>
              <a:defRPr sz="30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07" name="Google Shape;207;p34"/>
          <p:cNvSpPr txBox="1"/>
          <p:nvPr>
            <p:ph idx="1" type="body"/>
          </p:nvPr>
        </p:nvSpPr>
        <p:spPr>
          <a:xfrm>
            <a:off x="685800" y="1439755"/>
            <a:ext cx="7436400" cy="3092400"/>
          </a:xfrm>
          <a:prstGeom prst="rect">
            <a:avLst/>
          </a:prstGeom>
          <a:noFill/>
          <a:ln>
            <a:noFill/>
          </a:ln>
        </p:spPr>
        <p:txBody>
          <a:bodyPr anchorCtr="0" anchor="t" bIns="34275" lIns="68575" spcFirstLastPara="1" rIns="68575" wrap="square" tIns="34275">
            <a:normAutofit/>
          </a:bodyPr>
          <a:lstStyle>
            <a:lvl1pPr indent="-323850" lvl="0" marL="457200" algn="l">
              <a:lnSpc>
                <a:spcPct val="120000"/>
              </a:lnSpc>
              <a:spcBef>
                <a:spcPts val="800"/>
              </a:spcBef>
              <a:spcAft>
                <a:spcPts val="0"/>
              </a:spcAft>
              <a:buSzPts val="1500"/>
              <a:buChar char="•"/>
              <a:defRPr sz="1500"/>
            </a:lvl1pPr>
            <a:lvl2pPr indent="-317500" lvl="1" marL="914400" algn="l">
              <a:lnSpc>
                <a:spcPct val="120000"/>
              </a:lnSpc>
              <a:spcBef>
                <a:spcPts val="400"/>
              </a:spcBef>
              <a:spcAft>
                <a:spcPts val="0"/>
              </a:spcAft>
              <a:buSzPts val="1400"/>
              <a:buChar char="•"/>
              <a:defRPr sz="1400"/>
            </a:lvl2pPr>
            <a:lvl3pPr indent="-304800" lvl="2" marL="1371600" algn="l">
              <a:lnSpc>
                <a:spcPct val="120000"/>
              </a:lnSpc>
              <a:spcBef>
                <a:spcPts val="400"/>
              </a:spcBef>
              <a:spcAft>
                <a:spcPts val="0"/>
              </a:spcAft>
              <a:buSzPts val="1200"/>
              <a:buChar char="•"/>
              <a:defRPr sz="1200"/>
            </a:lvl3pPr>
            <a:lvl4pPr indent="-298450" lvl="3" marL="1828800" algn="l">
              <a:lnSpc>
                <a:spcPct val="120000"/>
              </a:lnSpc>
              <a:spcBef>
                <a:spcPts val="400"/>
              </a:spcBef>
              <a:spcAft>
                <a:spcPts val="0"/>
              </a:spcAft>
              <a:buSzPts val="1100"/>
              <a:buChar char="•"/>
              <a:defRPr sz="1100"/>
            </a:lvl4pPr>
            <a:lvl5pPr indent="-298450" lvl="4" marL="2286000" algn="l">
              <a:lnSpc>
                <a:spcPct val="120000"/>
              </a:lnSpc>
              <a:spcBef>
                <a:spcPts val="400"/>
              </a:spcBef>
              <a:spcAft>
                <a:spcPts val="0"/>
              </a:spcAft>
              <a:buSzPts val="1100"/>
              <a:buChar char="•"/>
              <a:defRPr sz="1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08" name="Google Shape;208;p34"/>
          <p:cNvSpPr txBox="1"/>
          <p:nvPr>
            <p:ph idx="10" type="dt"/>
          </p:nvPr>
        </p:nvSpPr>
        <p:spPr>
          <a:xfrm>
            <a:off x="6992464" y="4825893"/>
            <a:ext cx="1551000" cy="273900"/>
          </a:xfrm>
          <a:prstGeom prst="rect">
            <a:avLst/>
          </a:prstGeom>
          <a:noFill/>
          <a:ln>
            <a:noFill/>
          </a:ln>
        </p:spPr>
        <p:txBody>
          <a:bodyPr anchorCtr="0" anchor="ctr" bIns="34275" lIns="68575" spcFirstLastPara="1" rIns="68575" wrap="square" tIns="34275">
            <a:noAutofit/>
          </a:bodyPr>
          <a:lstStyle>
            <a:lvl1pPr lvl="0" algn="r">
              <a:lnSpc>
                <a:spcPct val="100000"/>
              </a:lnSpc>
              <a:spcBef>
                <a:spcPts val="0"/>
              </a:spcBef>
              <a:spcAft>
                <a:spcPts val="0"/>
              </a:spcAft>
              <a:buSzPts val="1100"/>
              <a:buNone/>
              <a:defRPr sz="1100">
                <a:solidFill>
                  <a:schemeClr val="lt1"/>
                </a:solidFill>
              </a:defRPr>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p:txBody>
      </p:sp>
      <p:sp>
        <p:nvSpPr>
          <p:cNvPr id="209" name="Google Shape;209;p34"/>
          <p:cNvSpPr txBox="1"/>
          <p:nvPr>
            <p:ph idx="11" type="ftr"/>
          </p:nvPr>
        </p:nvSpPr>
        <p:spPr>
          <a:xfrm>
            <a:off x="130302" y="4828032"/>
            <a:ext cx="28320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sz="1100">
                <a:solidFill>
                  <a:schemeClr val="accent2"/>
                </a:solidFill>
              </a:defRPr>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p:txBody>
      </p:sp>
      <p:sp>
        <p:nvSpPr>
          <p:cNvPr id="210" name="Google Shape;210;p34"/>
          <p:cNvSpPr txBox="1"/>
          <p:nvPr>
            <p:ph idx="12" type="sldNum"/>
          </p:nvPr>
        </p:nvSpPr>
        <p:spPr>
          <a:xfrm>
            <a:off x="8543364" y="4825893"/>
            <a:ext cx="5199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1500"/>
              <a:buFont typeface="Arial"/>
              <a:buNone/>
              <a:defRPr b="0" i="0" sz="1500" u="none" cap="none" strike="noStrike">
                <a:solidFill>
                  <a:schemeClr val="lt1"/>
                </a:solidFill>
                <a:latin typeface="Abril Fatface"/>
                <a:ea typeface="Abril Fatface"/>
                <a:cs typeface="Abril Fatface"/>
                <a:sym typeface="Abril Fatface"/>
              </a:defRPr>
            </a:lvl1pPr>
            <a:lvl2pPr indent="0" lvl="1" marL="0" marR="0" algn="r">
              <a:lnSpc>
                <a:spcPct val="100000"/>
              </a:lnSpc>
              <a:spcBef>
                <a:spcPts val="0"/>
              </a:spcBef>
              <a:spcAft>
                <a:spcPts val="0"/>
              </a:spcAft>
              <a:buClr>
                <a:srgbClr val="000000"/>
              </a:buClr>
              <a:buSzPts val="1500"/>
              <a:buFont typeface="Arial"/>
              <a:buNone/>
              <a:defRPr b="0" i="0" sz="1500" u="none" cap="none" strike="noStrike">
                <a:solidFill>
                  <a:schemeClr val="lt1"/>
                </a:solidFill>
                <a:latin typeface="Abril Fatface"/>
                <a:ea typeface="Abril Fatface"/>
                <a:cs typeface="Abril Fatface"/>
                <a:sym typeface="Abril Fatface"/>
              </a:defRPr>
            </a:lvl2pPr>
            <a:lvl3pPr indent="0" lvl="2" marL="0" marR="0" algn="r">
              <a:lnSpc>
                <a:spcPct val="100000"/>
              </a:lnSpc>
              <a:spcBef>
                <a:spcPts val="0"/>
              </a:spcBef>
              <a:spcAft>
                <a:spcPts val="0"/>
              </a:spcAft>
              <a:buClr>
                <a:srgbClr val="000000"/>
              </a:buClr>
              <a:buSzPts val="1500"/>
              <a:buFont typeface="Arial"/>
              <a:buNone/>
              <a:defRPr b="0" i="0" sz="1500" u="none" cap="none" strike="noStrike">
                <a:solidFill>
                  <a:schemeClr val="lt1"/>
                </a:solidFill>
                <a:latin typeface="Abril Fatface"/>
                <a:ea typeface="Abril Fatface"/>
                <a:cs typeface="Abril Fatface"/>
                <a:sym typeface="Abril Fatface"/>
              </a:defRPr>
            </a:lvl3pPr>
            <a:lvl4pPr indent="0" lvl="3" marL="0" marR="0" algn="r">
              <a:lnSpc>
                <a:spcPct val="100000"/>
              </a:lnSpc>
              <a:spcBef>
                <a:spcPts val="0"/>
              </a:spcBef>
              <a:spcAft>
                <a:spcPts val="0"/>
              </a:spcAft>
              <a:buClr>
                <a:srgbClr val="000000"/>
              </a:buClr>
              <a:buSzPts val="1500"/>
              <a:buFont typeface="Arial"/>
              <a:buNone/>
              <a:defRPr b="0" i="0" sz="1500" u="none" cap="none" strike="noStrike">
                <a:solidFill>
                  <a:schemeClr val="lt1"/>
                </a:solidFill>
                <a:latin typeface="Abril Fatface"/>
                <a:ea typeface="Abril Fatface"/>
                <a:cs typeface="Abril Fatface"/>
                <a:sym typeface="Abril Fatface"/>
              </a:defRPr>
            </a:lvl4pPr>
            <a:lvl5pPr indent="0" lvl="4" marL="0" marR="0" algn="r">
              <a:lnSpc>
                <a:spcPct val="100000"/>
              </a:lnSpc>
              <a:spcBef>
                <a:spcPts val="0"/>
              </a:spcBef>
              <a:spcAft>
                <a:spcPts val="0"/>
              </a:spcAft>
              <a:buClr>
                <a:srgbClr val="000000"/>
              </a:buClr>
              <a:buSzPts val="1500"/>
              <a:buFont typeface="Arial"/>
              <a:buNone/>
              <a:defRPr b="0" i="0" sz="1500" u="none" cap="none" strike="noStrike">
                <a:solidFill>
                  <a:schemeClr val="lt1"/>
                </a:solidFill>
                <a:latin typeface="Abril Fatface"/>
                <a:ea typeface="Abril Fatface"/>
                <a:cs typeface="Abril Fatface"/>
                <a:sym typeface="Abril Fatface"/>
              </a:defRPr>
            </a:lvl5pPr>
            <a:lvl6pPr indent="0" lvl="5" marL="0" marR="0" algn="r">
              <a:lnSpc>
                <a:spcPct val="100000"/>
              </a:lnSpc>
              <a:spcBef>
                <a:spcPts val="0"/>
              </a:spcBef>
              <a:spcAft>
                <a:spcPts val="0"/>
              </a:spcAft>
              <a:buClr>
                <a:srgbClr val="000000"/>
              </a:buClr>
              <a:buSzPts val="1500"/>
              <a:buFont typeface="Arial"/>
              <a:buNone/>
              <a:defRPr b="0" i="0" sz="1500" u="none" cap="none" strike="noStrike">
                <a:solidFill>
                  <a:schemeClr val="lt1"/>
                </a:solidFill>
                <a:latin typeface="Abril Fatface"/>
                <a:ea typeface="Abril Fatface"/>
                <a:cs typeface="Abril Fatface"/>
                <a:sym typeface="Abril Fatface"/>
              </a:defRPr>
            </a:lvl6pPr>
            <a:lvl7pPr indent="0" lvl="6" marL="0" marR="0" algn="r">
              <a:lnSpc>
                <a:spcPct val="100000"/>
              </a:lnSpc>
              <a:spcBef>
                <a:spcPts val="0"/>
              </a:spcBef>
              <a:spcAft>
                <a:spcPts val="0"/>
              </a:spcAft>
              <a:buClr>
                <a:srgbClr val="000000"/>
              </a:buClr>
              <a:buSzPts val="1500"/>
              <a:buFont typeface="Arial"/>
              <a:buNone/>
              <a:defRPr b="0" i="0" sz="1500" u="none" cap="none" strike="noStrike">
                <a:solidFill>
                  <a:schemeClr val="lt1"/>
                </a:solidFill>
                <a:latin typeface="Abril Fatface"/>
                <a:ea typeface="Abril Fatface"/>
                <a:cs typeface="Abril Fatface"/>
                <a:sym typeface="Abril Fatface"/>
              </a:defRPr>
            </a:lvl7pPr>
            <a:lvl8pPr indent="0" lvl="7" marL="0" marR="0" algn="r">
              <a:lnSpc>
                <a:spcPct val="100000"/>
              </a:lnSpc>
              <a:spcBef>
                <a:spcPts val="0"/>
              </a:spcBef>
              <a:spcAft>
                <a:spcPts val="0"/>
              </a:spcAft>
              <a:buClr>
                <a:srgbClr val="000000"/>
              </a:buClr>
              <a:buSzPts val="1500"/>
              <a:buFont typeface="Arial"/>
              <a:buNone/>
              <a:defRPr b="0" i="0" sz="1500" u="none" cap="none" strike="noStrike">
                <a:solidFill>
                  <a:schemeClr val="lt1"/>
                </a:solidFill>
                <a:latin typeface="Abril Fatface"/>
                <a:ea typeface="Abril Fatface"/>
                <a:cs typeface="Abril Fatface"/>
                <a:sym typeface="Abril Fatface"/>
              </a:defRPr>
            </a:lvl8pPr>
            <a:lvl9pPr indent="0" lvl="8" marL="0" marR="0" algn="r">
              <a:lnSpc>
                <a:spcPct val="100000"/>
              </a:lnSpc>
              <a:spcBef>
                <a:spcPts val="0"/>
              </a:spcBef>
              <a:spcAft>
                <a:spcPts val="0"/>
              </a:spcAft>
              <a:buClr>
                <a:srgbClr val="000000"/>
              </a:buClr>
              <a:buSzPts val="1500"/>
              <a:buFont typeface="Arial"/>
              <a:buNone/>
              <a:defRPr b="0" i="0" sz="1500" u="none" cap="none" strike="noStrike">
                <a:solidFill>
                  <a:schemeClr val="lt1"/>
                </a:solidFill>
                <a:latin typeface="Abril Fatface"/>
                <a:ea typeface="Abril Fatface"/>
                <a:cs typeface="Abril Fatface"/>
                <a:sym typeface="Abril Fatfac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TITLE_AND_TWO_COLUMNS_1">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5400"/>
              <a:buNone/>
              <a:defRPr/>
            </a:lvl1pPr>
            <a:lvl2pPr lvl="1">
              <a:spcBef>
                <a:spcPts val="0"/>
              </a:spcBef>
              <a:spcAft>
                <a:spcPts val="0"/>
              </a:spcAft>
              <a:buSzPts val="5400"/>
              <a:buNone/>
              <a:defRPr/>
            </a:lvl2pPr>
            <a:lvl3pPr lvl="2">
              <a:spcBef>
                <a:spcPts val="0"/>
              </a:spcBef>
              <a:spcAft>
                <a:spcPts val="0"/>
              </a:spcAft>
              <a:buSzPts val="5400"/>
              <a:buNone/>
              <a:defRPr/>
            </a:lvl3pPr>
            <a:lvl4pPr lvl="3">
              <a:spcBef>
                <a:spcPts val="0"/>
              </a:spcBef>
              <a:spcAft>
                <a:spcPts val="0"/>
              </a:spcAft>
              <a:buSzPts val="5400"/>
              <a:buNone/>
              <a:defRPr/>
            </a:lvl4pPr>
            <a:lvl5pPr lvl="4">
              <a:spcBef>
                <a:spcPts val="0"/>
              </a:spcBef>
              <a:spcAft>
                <a:spcPts val="0"/>
              </a:spcAft>
              <a:buSzPts val="5400"/>
              <a:buNone/>
              <a:defRPr/>
            </a:lvl5pPr>
            <a:lvl6pPr lvl="5">
              <a:spcBef>
                <a:spcPts val="0"/>
              </a:spcBef>
              <a:spcAft>
                <a:spcPts val="0"/>
              </a:spcAft>
              <a:buSzPts val="5400"/>
              <a:buNone/>
              <a:defRPr/>
            </a:lvl6pPr>
            <a:lvl7pPr lvl="6">
              <a:spcBef>
                <a:spcPts val="0"/>
              </a:spcBef>
              <a:spcAft>
                <a:spcPts val="0"/>
              </a:spcAft>
              <a:buSzPts val="5400"/>
              <a:buNone/>
              <a:defRPr/>
            </a:lvl7pPr>
            <a:lvl8pPr lvl="7">
              <a:spcBef>
                <a:spcPts val="0"/>
              </a:spcBef>
              <a:spcAft>
                <a:spcPts val="0"/>
              </a:spcAft>
              <a:buSzPts val="5400"/>
              <a:buNone/>
              <a:defRPr/>
            </a:lvl8pPr>
            <a:lvl9pPr lvl="8">
              <a:spcBef>
                <a:spcPts val="0"/>
              </a:spcBef>
              <a:spcAft>
                <a:spcPts val="0"/>
              </a:spcAft>
              <a:buSzPts val="54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_ONLY_1">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5400"/>
              <a:buNone/>
              <a:defRPr/>
            </a:lvl1pPr>
            <a:lvl2pPr lvl="1">
              <a:spcBef>
                <a:spcPts val="0"/>
              </a:spcBef>
              <a:spcAft>
                <a:spcPts val="0"/>
              </a:spcAft>
              <a:buSzPts val="5400"/>
              <a:buNone/>
              <a:defRPr/>
            </a:lvl2pPr>
            <a:lvl3pPr lvl="2">
              <a:spcBef>
                <a:spcPts val="0"/>
              </a:spcBef>
              <a:spcAft>
                <a:spcPts val="0"/>
              </a:spcAft>
              <a:buSzPts val="5400"/>
              <a:buNone/>
              <a:defRPr/>
            </a:lvl3pPr>
            <a:lvl4pPr lvl="3">
              <a:spcBef>
                <a:spcPts val="0"/>
              </a:spcBef>
              <a:spcAft>
                <a:spcPts val="0"/>
              </a:spcAft>
              <a:buSzPts val="5400"/>
              <a:buNone/>
              <a:defRPr/>
            </a:lvl4pPr>
            <a:lvl5pPr lvl="4">
              <a:spcBef>
                <a:spcPts val="0"/>
              </a:spcBef>
              <a:spcAft>
                <a:spcPts val="0"/>
              </a:spcAft>
              <a:buSzPts val="5400"/>
              <a:buNone/>
              <a:defRPr/>
            </a:lvl5pPr>
            <a:lvl6pPr lvl="5">
              <a:spcBef>
                <a:spcPts val="0"/>
              </a:spcBef>
              <a:spcAft>
                <a:spcPts val="0"/>
              </a:spcAft>
              <a:buSzPts val="5400"/>
              <a:buNone/>
              <a:defRPr/>
            </a:lvl6pPr>
            <a:lvl7pPr lvl="6">
              <a:spcBef>
                <a:spcPts val="0"/>
              </a:spcBef>
              <a:spcAft>
                <a:spcPts val="0"/>
              </a:spcAft>
              <a:buSzPts val="5400"/>
              <a:buNone/>
              <a:defRPr/>
            </a:lvl7pPr>
            <a:lvl8pPr lvl="7">
              <a:spcBef>
                <a:spcPts val="0"/>
              </a:spcBef>
              <a:spcAft>
                <a:spcPts val="0"/>
              </a:spcAft>
              <a:buSzPts val="5400"/>
              <a:buNone/>
              <a:defRPr/>
            </a:lvl8pPr>
            <a:lvl9pPr lvl="8">
              <a:spcBef>
                <a:spcPts val="0"/>
              </a:spcBef>
              <a:spcAft>
                <a:spcPts val="0"/>
              </a:spcAft>
              <a:buSzPts val="54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_1">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_1_1">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_1">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_1">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4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34" Type="http://schemas.openxmlformats.org/officeDocument/2006/relationships/theme" Target="../theme/theme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15615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5400"/>
              <a:buFont typeface="Roboto Serif"/>
              <a:buNone/>
              <a:defRPr b="1" sz="5400">
                <a:solidFill>
                  <a:schemeClr val="dk1"/>
                </a:solidFill>
                <a:latin typeface="Roboto Serif"/>
                <a:ea typeface="Roboto Serif"/>
                <a:cs typeface="Roboto Serif"/>
                <a:sym typeface="Roboto Serif"/>
              </a:defRPr>
            </a:lvl1pPr>
            <a:lvl2pPr lvl="1">
              <a:spcBef>
                <a:spcPts val="0"/>
              </a:spcBef>
              <a:spcAft>
                <a:spcPts val="0"/>
              </a:spcAft>
              <a:buClr>
                <a:schemeClr val="dk1"/>
              </a:buClr>
              <a:buSzPts val="5400"/>
              <a:buFont typeface="Roboto Serif"/>
              <a:buNone/>
              <a:defRPr b="1" sz="5400">
                <a:solidFill>
                  <a:schemeClr val="dk1"/>
                </a:solidFill>
                <a:latin typeface="Roboto Serif"/>
                <a:ea typeface="Roboto Serif"/>
                <a:cs typeface="Roboto Serif"/>
                <a:sym typeface="Roboto Serif"/>
              </a:defRPr>
            </a:lvl2pPr>
            <a:lvl3pPr lvl="2">
              <a:spcBef>
                <a:spcPts val="0"/>
              </a:spcBef>
              <a:spcAft>
                <a:spcPts val="0"/>
              </a:spcAft>
              <a:buClr>
                <a:schemeClr val="dk1"/>
              </a:buClr>
              <a:buSzPts val="5400"/>
              <a:buFont typeface="Roboto Serif"/>
              <a:buNone/>
              <a:defRPr b="1" sz="5400">
                <a:solidFill>
                  <a:schemeClr val="dk1"/>
                </a:solidFill>
                <a:latin typeface="Roboto Serif"/>
                <a:ea typeface="Roboto Serif"/>
                <a:cs typeface="Roboto Serif"/>
                <a:sym typeface="Roboto Serif"/>
              </a:defRPr>
            </a:lvl3pPr>
            <a:lvl4pPr lvl="3">
              <a:spcBef>
                <a:spcPts val="0"/>
              </a:spcBef>
              <a:spcAft>
                <a:spcPts val="0"/>
              </a:spcAft>
              <a:buClr>
                <a:schemeClr val="dk1"/>
              </a:buClr>
              <a:buSzPts val="5400"/>
              <a:buFont typeface="Roboto Serif"/>
              <a:buNone/>
              <a:defRPr b="1" sz="5400">
                <a:solidFill>
                  <a:schemeClr val="dk1"/>
                </a:solidFill>
                <a:latin typeface="Roboto Serif"/>
                <a:ea typeface="Roboto Serif"/>
                <a:cs typeface="Roboto Serif"/>
                <a:sym typeface="Roboto Serif"/>
              </a:defRPr>
            </a:lvl4pPr>
            <a:lvl5pPr lvl="4">
              <a:spcBef>
                <a:spcPts val="0"/>
              </a:spcBef>
              <a:spcAft>
                <a:spcPts val="0"/>
              </a:spcAft>
              <a:buClr>
                <a:schemeClr val="dk1"/>
              </a:buClr>
              <a:buSzPts val="5400"/>
              <a:buFont typeface="Roboto Serif"/>
              <a:buNone/>
              <a:defRPr b="1" sz="5400">
                <a:solidFill>
                  <a:schemeClr val="dk1"/>
                </a:solidFill>
                <a:latin typeface="Roboto Serif"/>
                <a:ea typeface="Roboto Serif"/>
                <a:cs typeface="Roboto Serif"/>
                <a:sym typeface="Roboto Serif"/>
              </a:defRPr>
            </a:lvl5pPr>
            <a:lvl6pPr lvl="5">
              <a:spcBef>
                <a:spcPts val="0"/>
              </a:spcBef>
              <a:spcAft>
                <a:spcPts val="0"/>
              </a:spcAft>
              <a:buClr>
                <a:schemeClr val="dk1"/>
              </a:buClr>
              <a:buSzPts val="5400"/>
              <a:buFont typeface="Roboto Serif"/>
              <a:buNone/>
              <a:defRPr b="1" sz="5400">
                <a:solidFill>
                  <a:schemeClr val="dk1"/>
                </a:solidFill>
                <a:latin typeface="Roboto Serif"/>
                <a:ea typeface="Roboto Serif"/>
                <a:cs typeface="Roboto Serif"/>
                <a:sym typeface="Roboto Serif"/>
              </a:defRPr>
            </a:lvl6pPr>
            <a:lvl7pPr lvl="6">
              <a:spcBef>
                <a:spcPts val="0"/>
              </a:spcBef>
              <a:spcAft>
                <a:spcPts val="0"/>
              </a:spcAft>
              <a:buClr>
                <a:schemeClr val="dk1"/>
              </a:buClr>
              <a:buSzPts val="5400"/>
              <a:buFont typeface="Roboto Serif"/>
              <a:buNone/>
              <a:defRPr b="1" sz="5400">
                <a:solidFill>
                  <a:schemeClr val="dk1"/>
                </a:solidFill>
                <a:latin typeface="Roboto Serif"/>
                <a:ea typeface="Roboto Serif"/>
                <a:cs typeface="Roboto Serif"/>
                <a:sym typeface="Roboto Serif"/>
              </a:defRPr>
            </a:lvl7pPr>
            <a:lvl8pPr lvl="7">
              <a:spcBef>
                <a:spcPts val="0"/>
              </a:spcBef>
              <a:spcAft>
                <a:spcPts val="0"/>
              </a:spcAft>
              <a:buClr>
                <a:schemeClr val="dk1"/>
              </a:buClr>
              <a:buSzPts val="5400"/>
              <a:buFont typeface="Roboto Serif"/>
              <a:buNone/>
              <a:defRPr b="1" sz="5400">
                <a:solidFill>
                  <a:schemeClr val="dk1"/>
                </a:solidFill>
                <a:latin typeface="Roboto Serif"/>
                <a:ea typeface="Roboto Serif"/>
                <a:cs typeface="Roboto Serif"/>
                <a:sym typeface="Roboto Serif"/>
              </a:defRPr>
            </a:lvl8pPr>
            <a:lvl9pPr lvl="8">
              <a:spcBef>
                <a:spcPts val="0"/>
              </a:spcBef>
              <a:spcAft>
                <a:spcPts val="0"/>
              </a:spcAft>
              <a:buClr>
                <a:schemeClr val="dk1"/>
              </a:buClr>
              <a:buSzPts val="5400"/>
              <a:buFont typeface="Roboto Serif"/>
              <a:buNone/>
              <a:defRPr b="1" sz="5400">
                <a:solidFill>
                  <a:schemeClr val="dk1"/>
                </a:solidFill>
                <a:latin typeface="Roboto Serif"/>
                <a:ea typeface="Roboto Serif"/>
                <a:cs typeface="Roboto Serif"/>
                <a:sym typeface="Roboto Serif"/>
              </a:defRPr>
            </a:lvl9pPr>
          </a:lstStyle>
          <a:p/>
        </p:txBody>
      </p:sp>
      <p:sp>
        <p:nvSpPr>
          <p:cNvPr id="7" name="Google Shape;7;p1"/>
          <p:cNvSpPr txBox="1"/>
          <p:nvPr>
            <p:ph idx="1" type="body"/>
          </p:nvPr>
        </p:nvSpPr>
        <p:spPr>
          <a:xfrm>
            <a:off x="311700" y="2358975"/>
            <a:ext cx="8520600" cy="3416400"/>
          </a:xfrm>
          <a:prstGeom prst="rect">
            <a:avLst/>
          </a:prstGeom>
          <a:noFill/>
          <a:ln>
            <a:noFill/>
          </a:ln>
        </p:spPr>
        <p:txBody>
          <a:bodyPr anchorCtr="0" anchor="t" bIns="91425" lIns="91425" spcFirstLastPara="1" rIns="91425" wrap="square" tIns="91425">
            <a:normAutofit/>
          </a:bodyPr>
          <a:lstStyle>
            <a:lvl1pPr indent="-317500" lvl="0" marL="4572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indent="-317500" lvl="1" marL="9144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indent="-317500" lvl="2" marL="13716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indent="-317500" lvl="3" marL="18288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indent="-317500" lvl="4" marL="22860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indent="-317500" lvl="5" marL="27432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indent="-317500" lvl="6" marL="32004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indent="-317500" lvl="7" marL="36576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indent="-317500" lvl="8" marL="41148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1"/>
                </a:solidFill>
                <a:latin typeface="Roboto"/>
                <a:ea typeface="Roboto"/>
                <a:cs typeface="Roboto"/>
                <a:sym typeface="Roboto"/>
              </a:defRPr>
            </a:lvl1pPr>
            <a:lvl2pPr lvl="1" algn="r">
              <a:buNone/>
              <a:defRPr sz="1000">
                <a:solidFill>
                  <a:schemeClr val="dk1"/>
                </a:solidFill>
                <a:latin typeface="Roboto"/>
                <a:ea typeface="Roboto"/>
                <a:cs typeface="Roboto"/>
                <a:sym typeface="Roboto"/>
              </a:defRPr>
            </a:lvl2pPr>
            <a:lvl3pPr lvl="2" algn="r">
              <a:buNone/>
              <a:defRPr sz="1000">
                <a:solidFill>
                  <a:schemeClr val="dk1"/>
                </a:solidFill>
                <a:latin typeface="Roboto"/>
                <a:ea typeface="Roboto"/>
                <a:cs typeface="Roboto"/>
                <a:sym typeface="Roboto"/>
              </a:defRPr>
            </a:lvl3pPr>
            <a:lvl4pPr lvl="3" algn="r">
              <a:buNone/>
              <a:defRPr sz="1000">
                <a:solidFill>
                  <a:schemeClr val="dk1"/>
                </a:solidFill>
                <a:latin typeface="Roboto"/>
                <a:ea typeface="Roboto"/>
                <a:cs typeface="Roboto"/>
                <a:sym typeface="Roboto"/>
              </a:defRPr>
            </a:lvl4pPr>
            <a:lvl5pPr lvl="4" algn="r">
              <a:buNone/>
              <a:defRPr sz="1000">
                <a:solidFill>
                  <a:schemeClr val="dk1"/>
                </a:solidFill>
                <a:latin typeface="Roboto"/>
                <a:ea typeface="Roboto"/>
                <a:cs typeface="Roboto"/>
                <a:sym typeface="Roboto"/>
              </a:defRPr>
            </a:lvl5pPr>
            <a:lvl6pPr lvl="5" algn="r">
              <a:buNone/>
              <a:defRPr sz="1000">
                <a:solidFill>
                  <a:schemeClr val="dk1"/>
                </a:solidFill>
                <a:latin typeface="Roboto"/>
                <a:ea typeface="Roboto"/>
                <a:cs typeface="Roboto"/>
                <a:sym typeface="Roboto"/>
              </a:defRPr>
            </a:lvl6pPr>
            <a:lvl7pPr lvl="6" algn="r">
              <a:buNone/>
              <a:defRPr sz="1000">
                <a:solidFill>
                  <a:schemeClr val="dk1"/>
                </a:solidFill>
                <a:latin typeface="Roboto"/>
                <a:ea typeface="Roboto"/>
                <a:cs typeface="Roboto"/>
                <a:sym typeface="Roboto"/>
              </a:defRPr>
            </a:lvl7pPr>
            <a:lvl8pPr lvl="7" algn="r">
              <a:buNone/>
              <a:defRPr sz="1000">
                <a:solidFill>
                  <a:schemeClr val="dk1"/>
                </a:solidFill>
                <a:latin typeface="Roboto"/>
                <a:ea typeface="Roboto"/>
                <a:cs typeface="Roboto"/>
                <a:sym typeface="Roboto"/>
              </a:defRPr>
            </a:lvl8pPr>
            <a:lvl9pPr lvl="8" algn="r">
              <a:buNone/>
              <a:defRPr sz="1000">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3.xml"/><Relationship Id="rId3" Type="http://schemas.openxmlformats.org/officeDocument/2006/relationships/image" Target="../media/image11.png"/><Relationship Id="rId4" Type="http://schemas.openxmlformats.org/officeDocument/2006/relationships/image" Target="../media/image22.png"/><Relationship Id="rId5" Type="http://schemas.openxmlformats.org/officeDocument/2006/relationships/image" Target="../media/image15.png"/><Relationship Id="rId6"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5.xml"/><Relationship Id="rId3" Type="http://schemas.openxmlformats.org/officeDocument/2006/relationships/image" Target="../media/image4.jpg"/><Relationship Id="rId4" Type="http://schemas.openxmlformats.org/officeDocument/2006/relationships/image" Target="../media/image8.png"/><Relationship Id="rId9" Type="http://schemas.openxmlformats.org/officeDocument/2006/relationships/image" Target="../media/image13.png"/><Relationship Id="rId5" Type="http://schemas.openxmlformats.org/officeDocument/2006/relationships/image" Target="../media/image12.png"/><Relationship Id="rId6" Type="http://schemas.openxmlformats.org/officeDocument/2006/relationships/image" Target="../media/image18.png"/><Relationship Id="rId7" Type="http://schemas.openxmlformats.org/officeDocument/2006/relationships/image" Target="../media/image6.png"/><Relationship Id="rId8"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26.png"/><Relationship Id="rId5"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4.xml"/><Relationship Id="rId3" Type="http://schemas.openxmlformats.org/officeDocument/2006/relationships/image" Target="../media/image27.png"/><Relationship Id="rId4" Type="http://schemas.openxmlformats.org/officeDocument/2006/relationships/image" Target="../media/image29.png"/><Relationship Id="rId5" Type="http://schemas.openxmlformats.org/officeDocument/2006/relationships/image" Target="../media/image21.png"/><Relationship Id="rId6" Type="http://schemas.openxmlformats.org/officeDocument/2006/relationships/image" Target="../media/image25.png"/><Relationship Id="rId7" Type="http://schemas.openxmlformats.org/officeDocument/2006/relationships/image" Target="../media/image4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5.xml"/><Relationship Id="rId3" Type="http://schemas.openxmlformats.org/officeDocument/2006/relationships/image" Target="../media/image30.png"/><Relationship Id="rId4" Type="http://schemas.openxmlformats.org/officeDocument/2006/relationships/image" Target="../media/image38.png"/><Relationship Id="rId9" Type="http://schemas.openxmlformats.org/officeDocument/2006/relationships/image" Target="../media/image49.png"/><Relationship Id="rId5" Type="http://schemas.openxmlformats.org/officeDocument/2006/relationships/image" Target="../media/image45.png"/><Relationship Id="rId6" Type="http://schemas.openxmlformats.org/officeDocument/2006/relationships/image" Target="../media/image19.png"/><Relationship Id="rId7" Type="http://schemas.openxmlformats.org/officeDocument/2006/relationships/image" Target="../media/image23.png"/><Relationship Id="rId8" Type="http://schemas.openxmlformats.org/officeDocument/2006/relationships/image" Target="../media/image17.png"/><Relationship Id="rId11" Type="http://schemas.openxmlformats.org/officeDocument/2006/relationships/image" Target="../media/image32.png"/><Relationship Id="rId10" Type="http://schemas.openxmlformats.org/officeDocument/2006/relationships/image" Target="../media/image55.png"/><Relationship Id="rId12" Type="http://schemas.openxmlformats.org/officeDocument/2006/relationships/image" Target="../media/image3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6.xml"/><Relationship Id="rId3" Type="http://schemas.openxmlformats.org/officeDocument/2006/relationships/image" Target="../media/image24.png"/><Relationship Id="rId4" Type="http://schemas.openxmlformats.org/officeDocument/2006/relationships/image" Target="../media/image31.png"/><Relationship Id="rId5"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7.xml"/><Relationship Id="rId3" Type="http://schemas.openxmlformats.org/officeDocument/2006/relationships/image" Target="../media/image37.jpg"/><Relationship Id="rId4" Type="http://schemas.openxmlformats.org/officeDocument/2006/relationships/image" Target="../media/image34.png"/><Relationship Id="rId5" Type="http://schemas.openxmlformats.org/officeDocument/2006/relationships/image" Target="../media/image43.png"/><Relationship Id="rId6" Type="http://schemas.openxmlformats.org/officeDocument/2006/relationships/image" Target="../media/image36.jpg"/><Relationship Id="rId7" Type="http://schemas.openxmlformats.org/officeDocument/2006/relationships/image" Target="../media/image35.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8.xml"/><Relationship Id="rId3" Type="http://schemas.openxmlformats.org/officeDocument/2006/relationships/image" Target="../media/image4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9.xml"/><Relationship Id="rId3" Type="http://schemas.openxmlformats.org/officeDocument/2006/relationships/image" Target="../media/image41.png"/><Relationship Id="rId4" Type="http://schemas.openxmlformats.org/officeDocument/2006/relationships/image" Target="../media/image20.png"/><Relationship Id="rId5"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xml"/><Relationship Id="rId3" Type="http://schemas.openxmlformats.org/officeDocument/2006/relationships/image" Target="../media/image20.png"/><Relationship Id="rId4" Type="http://schemas.openxmlformats.org/officeDocument/2006/relationships/image" Target="../media/image10.png"/><Relationship Id="rId5" Type="http://schemas.openxmlformats.org/officeDocument/2006/relationships/image" Target="../media/image3.png"/><Relationship Id="rId6"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0.xml"/><Relationship Id="rId3" Type="http://schemas.openxmlformats.org/officeDocument/2006/relationships/image" Target="../media/image46.png"/><Relationship Id="rId4" Type="http://schemas.openxmlformats.org/officeDocument/2006/relationships/image" Target="../media/image33.png"/><Relationship Id="rId5" Type="http://schemas.openxmlformats.org/officeDocument/2006/relationships/image" Target="../media/image2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1.xml"/><Relationship Id="rId3" Type="http://schemas.openxmlformats.org/officeDocument/2006/relationships/image" Target="../media/image21.png"/><Relationship Id="rId4" Type="http://schemas.openxmlformats.org/officeDocument/2006/relationships/image" Target="../media/image51.png"/><Relationship Id="rId9" Type="http://schemas.openxmlformats.org/officeDocument/2006/relationships/image" Target="../media/image57.png"/><Relationship Id="rId5" Type="http://schemas.openxmlformats.org/officeDocument/2006/relationships/image" Target="../media/image64.png"/><Relationship Id="rId6" Type="http://schemas.openxmlformats.org/officeDocument/2006/relationships/image" Target="../media/image54.png"/><Relationship Id="rId7" Type="http://schemas.openxmlformats.org/officeDocument/2006/relationships/image" Target="../media/image44.png"/><Relationship Id="rId8" Type="http://schemas.openxmlformats.org/officeDocument/2006/relationships/image" Target="../media/image53.png"/><Relationship Id="rId11" Type="http://schemas.openxmlformats.org/officeDocument/2006/relationships/image" Target="../media/image77.png"/><Relationship Id="rId10" Type="http://schemas.openxmlformats.org/officeDocument/2006/relationships/image" Target="../media/image5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2.xml"/><Relationship Id="rId3" Type="http://schemas.openxmlformats.org/officeDocument/2006/relationships/image" Target="../media/image64.pn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3.xml"/><Relationship Id="rId3" Type="http://schemas.openxmlformats.org/officeDocument/2006/relationships/image" Target="../media/image58.png"/><Relationship Id="rId4" Type="http://schemas.openxmlformats.org/officeDocument/2006/relationships/hyperlink" Target="https://chesterdbe.co.uk/news/latchford-st-james-fundraising-activities" TargetMode="External"/><Relationship Id="rId9" Type="http://schemas.openxmlformats.org/officeDocument/2006/relationships/image" Target="../media/image73.png"/><Relationship Id="rId5" Type="http://schemas.openxmlformats.org/officeDocument/2006/relationships/image" Target="../media/image59.png"/><Relationship Id="rId6" Type="http://schemas.openxmlformats.org/officeDocument/2006/relationships/hyperlink" Target="https://www.warringtonguardian.co.uk/news/24377017.warrington-primary-set-fundraising-mission-pay-school-trips/" TargetMode="External"/><Relationship Id="rId7" Type="http://schemas.openxmlformats.org/officeDocument/2006/relationships/hyperlink" Target="https://www.youtube.com/watch?v=Ca7vxqDFKbI" TargetMode="External"/><Relationship Id="rId8" Type="http://schemas.openxmlformats.org/officeDocument/2006/relationships/hyperlink" Target="https://www.youtube.com/watch?v=Ca7vxqDFKbI" TargetMode="External"/><Relationship Id="rId11" Type="http://schemas.openxmlformats.org/officeDocument/2006/relationships/hyperlink" Target="https://www.warringtonguardian.co.uk/news/25549040.latchford-st-james-primary-school-achieves-unicef-gold-award/" TargetMode="External"/><Relationship Id="rId10" Type="http://schemas.openxmlformats.org/officeDocument/2006/relationships/image" Target="../media/image65.png"/><Relationship Id="rId13" Type="http://schemas.openxmlformats.org/officeDocument/2006/relationships/image" Target="../media/image56.png"/><Relationship Id="rId12" Type="http://schemas.openxmlformats.org/officeDocument/2006/relationships/image" Target="../media/image52.png"/><Relationship Id="rId14" Type="http://schemas.openxmlformats.org/officeDocument/2006/relationships/image" Target="../media/image6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4.xml"/><Relationship Id="rId3" Type="http://schemas.openxmlformats.org/officeDocument/2006/relationships/image" Target="../media/image75.png"/><Relationship Id="rId4" Type="http://schemas.openxmlformats.org/officeDocument/2006/relationships/image" Target="../media/image63.png"/><Relationship Id="rId5" Type="http://schemas.openxmlformats.org/officeDocument/2006/relationships/image" Target="../media/image25.png"/><Relationship Id="rId6" Type="http://schemas.openxmlformats.org/officeDocument/2006/relationships/image" Target="../media/image4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5.xml"/><Relationship Id="rId3" Type="http://schemas.openxmlformats.org/officeDocument/2006/relationships/image" Target="../media/image60.png"/><Relationship Id="rId4" Type="http://schemas.openxmlformats.org/officeDocument/2006/relationships/image" Target="../media/image72.png"/><Relationship Id="rId5" Type="http://schemas.openxmlformats.org/officeDocument/2006/relationships/image" Target="../media/image74.png"/><Relationship Id="rId6" Type="http://schemas.openxmlformats.org/officeDocument/2006/relationships/image" Target="../media/image25.png"/><Relationship Id="rId7" Type="http://schemas.openxmlformats.org/officeDocument/2006/relationships/image" Target="../media/image4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6.xml"/><Relationship Id="rId3" Type="http://schemas.openxmlformats.org/officeDocument/2006/relationships/image" Target="../media/image62.png"/><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71.png"/><Relationship Id="rId7" Type="http://schemas.openxmlformats.org/officeDocument/2006/relationships/image" Target="../media/image25.png"/><Relationship Id="rId8" Type="http://schemas.openxmlformats.org/officeDocument/2006/relationships/image" Target="../media/image4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7.xml"/><Relationship Id="rId3" Type="http://schemas.openxmlformats.org/officeDocument/2006/relationships/image" Target="../media/image66.png"/><Relationship Id="rId4" Type="http://schemas.openxmlformats.org/officeDocument/2006/relationships/image" Target="../media/image69.png"/><Relationship Id="rId5" Type="http://schemas.openxmlformats.org/officeDocument/2006/relationships/image" Target="../media/image76.png"/><Relationship Id="rId6" Type="http://schemas.openxmlformats.org/officeDocument/2006/relationships/image" Target="../media/image70.png"/><Relationship Id="rId7" Type="http://schemas.openxmlformats.org/officeDocument/2006/relationships/image" Target="../media/image7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35"/>
          <p:cNvSpPr/>
          <p:nvPr/>
        </p:nvSpPr>
        <p:spPr>
          <a:xfrm rot="-5400000">
            <a:off x="-4783975" y="-2589875"/>
            <a:ext cx="9522600" cy="9522600"/>
          </a:xfrm>
          <a:prstGeom prst="pie">
            <a:avLst>
              <a:gd fmla="val 0" name="adj1"/>
              <a:gd fmla="val 10791941"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Roboto Medium"/>
              <a:ea typeface="Roboto Medium"/>
              <a:cs typeface="Roboto Medium"/>
              <a:sym typeface="Roboto Medium"/>
            </a:endParaRPr>
          </a:p>
        </p:txBody>
      </p:sp>
      <p:sp>
        <p:nvSpPr>
          <p:cNvPr id="216" name="Google Shape;216;p35"/>
          <p:cNvSpPr txBox="1"/>
          <p:nvPr>
            <p:ph type="ctrTitle"/>
          </p:nvPr>
        </p:nvSpPr>
        <p:spPr>
          <a:xfrm>
            <a:off x="398250" y="730923"/>
            <a:ext cx="4728000" cy="2602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SIAMS / RE evidence / Policy </a:t>
            </a:r>
            <a:endParaRPr/>
          </a:p>
        </p:txBody>
      </p:sp>
      <p:pic>
        <p:nvPicPr>
          <p:cNvPr id="217" name="Google Shape;217;p35"/>
          <p:cNvPicPr preferRelativeResize="0"/>
          <p:nvPr/>
        </p:nvPicPr>
        <p:blipFill>
          <a:blip r:embed="rId3">
            <a:alphaModFix/>
          </a:blip>
          <a:stretch>
            <a:fillRect/>
          </a:stretch>
        </p:blipFill>
        <p:spPr>
          <a:xfrm>
            <a:off x="5114500" y="731950"/>
            <a:ext cx="3509524" cy="338022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44"/>
          <p:cNvSpPr txBox="1"/>
          <p:nvPr>
            <p:ph type="title"/>
          </p:nvPr>
        </p:nvSpPr>
        <p:spPr>
          <a:xfrm>
            <a:off x="231186" y="112880"/>
            <a:ext cx="8838000" cy="9969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accent2"/>
              </a:buClr>
              <a:buSzPts val="3000"/>
              <a:buFont typeface="Abril Fatface"/>
              <a:buNone/>
            </a:pPr>
            <a:r>
              <a:rPr lang="en"/>
              <a:t>Christian Values and UNICEF Rights</a:t>
            </a:r>
            <a:endParaRPr/>
          </a:p>
        </p:txBody>
      </p:sp>
      <p:sp>
        <p:nvSpPr>
          <p:cNvPr id="277" name="Google Shape;277;p44"/>
          <p:cNvSpPr txBox="1"/>
          <p:nvPr/>
        </p:nvSpPr>
        <p:spPr>
          <a:xfrm>
            <a:off x="4233638" y="1453725"/>
            <a:ext cx="4191000" cy="2205600"/>
          </a:xfrm>
          <a:prstGeom prst="rect">
            <a:avLst/>
          </a:prstGeom>
          <a:noFill/>
          <a:ln>
            <a:noFill/>
          </a:ln>
        </p:spPr>
        <p:txBody>
          <a:bodyPr anchorCtr="0" anchor="t" bIns="68575" lIns="68575" spcFirstLastPara="1" rIns="68575" wrap="square" tIns="68575">
            <a:spAutoFit/>
          </a:bodyPr>
          <a:lstStyle/>
          <a:p>
            <a:pPr indent="-273050" lvl="0" marL="342900" marR="0" rtl="0" algn="l">
              <a:lnSpc>
                <a:spcPct val="115000"/>
              </a:lnSpc>
              <a:spcBef>
                <a:spcPts val="1100"/>
              </a:spcBef>
              <a:spcAft>
                <a:spcPts val="0"/>
              </a:spcAft>
              <a:buClr>
                <a:schemeClr val="dk1"/>
              </a:buClr>
              <a:buSzPts val="1700"/>
              <a:buFont typeface="Arial"/>
              <a:buChar char="●"/>
            </a:pPr>
            <a:r>
              <a:rPr b="0" i="0" lang="en" sz="1700" u="none" cap="none" strike="noStrike">
                <a:solidFill>
                  <a:schemeClr val="dk1"/>
                </a:solidFill>
                <a:latin typeface="Arial"/>
                <a:ea typeface="Arial"/>
                <a:cs typeface="Arial"/>
                <a:sym typeface="Arial"/>
              </a:rPr>
              <a:t>Article 14 (Freedom of Thought, Belief, and Religion)</a:t>
            </a:r>
            <a:endParaRPr b="0" i="0" sz="1700" u="none" cap="none" strike="noStrike">
              <a:solidFill>
                <a:schemeClr val="dk1"/>
              </a:solidFill>
              <a:latin typeface="Arial"/>
              <a:ea typeface="Arial"/>
              <a:cs typeface="Arial"/>
              <a:sym typeface="Arial"/>
            </a:endParaRPr>
          </a:p>
          <a:p>
            <a:pPr indent="-273050" lvl="0" marL="342900" marR="0" rtl="0" algn="l">
              <a:lnSpc>
                <a:spcPct val="115000"/>
              </a:lnSpc>
              <a:spcBef>
                <a:spcPts val="0"/>
              </a:spcBef>
              <a:spcAft>
                <a:spcPts val="0"/>
              </a:spcAft>
              <a:buClr>
                <a:schemeClr val="dk1"/>
              </a:buClr>
              <a:buSzPts val="1700"/>
              <a:buFont typeface="Arial"/>
              <a:buChar char="●"/>
            </a:pPr>
            <a:r>
              <a:rPr b="0" i="0" lang="en" sz="1700" u="none" cap="none" strike="noStrike">
                <a:solidFill>
                  <a:schemeClr val="dk1"/>
                </a:solidFill>
                <a:latin typeface="Arial"/>
                <a:ea typeface="Arial"/>
                <a:cs typeface="Arial"/>
                <a:sym typeface="Arial"/>
              </a:rPr>
              <a:t>Article 12 (Respect for the Views of the Child)</a:t>
            </a:r>
            <a:endParaRPr b="0" i="0" sz="1700" u="none" cap="none" strike="noStrike">
              <a:solidFill>
                <a:schemeClr val="dk1"/>
              </a:solidFill>
              <a:latin typeface="Arial"/>
              <a:ea typeface="Arial"/>
              <a:cs typeface="Arial"/>
              <a:sym typeface="Arial"/>
            </a:endParaRPr>
          </a:p>
          <a:p>
            <a:pPr indent="-273050" lvl="0" marL="342900" marR="0" rtl="0" algn="l">
              <a:lnSpc>
                <a:spcPct val="115000"/>
              </a:lnSpc>
              <a:spcBef>
                <a:spcPts val="0"/>
              </a:spcBef>
              <a:spcAft>
                <a:spcPts val="0"/>
              </a:spcAft>
              <a:buClr>
                <a:schemeClr val="dk1"/>
              </a:buClr>
              <a:buSzPts val="1700"/>
              <a:buFont typeface="Arial"/>
              <a:buChar char="●"/>
            </a:pPr>
            <a:r>
              <a:rPr b="0" i="0" lang="en" sz="1700" u="none" cap="none" strike="noStrike">
                <a:solidFill>
                  <a:schemeClr val="dk1"/>
                </a:solidFill>
                <a:latin typeface="Arial"/>
                <a:ea typeface="Arial"/>
                <a:cs typeface="Arial"/>
                <a:sym typeface="Arial"/>
              </a:rPr>
              <a:t>Article 29 (Goals of Education)</a:t>
            </a:r>
            <a:endParaRPr b="0" i="0" sz="1700" u="none" cap="none" strike="noStrike">
              <a:solidFill>
                <a:schemeClr val="dk1"/>
              </a:solidFill>
              <a:latin typeface="Arial"/>
              <a:ea typeface="Arial"/>
              <a:cs typeface="Arial"/>
              <a:sym typeface="Arial"/>
            </a:endParaRPr>
          </a:p>
          <a:p>
            <a:pPr indent="-273050" lvl="0" marL="342900" marR="0" rtl="0" algn="l">
              <a:lnSpc>
                <a:spcPct val="115000"/>
              </a:lnSpc>
              <a:spcBef>
                <a:spcPts val="0"/>
              </a:spcBef>
              <a:spcAft>
                <a:spcPts val="0"/>
              </a:spcAft>
              <a:buClr>
                <a:schemeClr val="dk1"/>
              </a:buClr>
              <a:buSzPts val="1700"/>
              <a:buFont typeface="Arial"/>
              <a:buChar char="●"/>
            </a:pPr>
            <a:r>
              <a:rPr b="0" i="0" lang="en" sz="1700" u="none" cap="none" strike="noStrike">
                <a:solidFill>
                  <a:schemeClr val="dk1"/>
                </a:solidFill>
                <a:latin typeface="Arial"/>
                <a:ea typeface="Arial"/>
                <a:cs typeface="Arial"/>
                <a:sym typeface="Arial"/>
              </a:rPr>
              <a:t>Article 2 (Non-Discrimination)</a:t>
            </a:r>
            <a:br>
              <a:rPr b="0" i="0" lang="en" sz="1700" u="none" cap="none" strike="noStrike">
                <a:solidFill>
                  <a:schemeClr val="dk1"/>
                </a:solidFill>
                <a:latin typeface="Arial"/>
                <a:ea typeface="Arial"/>
                <a:cs typeface="Arial"/>
                <a:sym typeface="Arial"/>
              </a:rPr>
            </a:br>
            <a:r>
              <a:rPr b="0" i="0" lang="en" sz="1700" u="none" cap="none" strike="noStrike">
                <a:solidFill>
                  <a:schemeClr val="dk1"/>
                </a:solidFill>
                <a:latin typeface="Arial"/>
                <a:ea typeface="Arial"/>
                <a:cs typeface="Arial"/>
                <a:sym typeface="Arial"/>
              </a:rPr>
              <a:t>Article 13 (Freedom of Expression)</a:t>
            </a:r>
            <a:endParaRPr b="0" i="0" sz="1700" u="none" cap="none" strike="noStrike">
              <a:solidFill>
                <a:schemeClr val="dk1"/>
              </a:solidFill>
              <a:latin typeface="Arial"/>
              <a:ea typeface="Arial"/>
              <a:cs typeface="Arial"/>
              <a:sym typeface="Arial"/>
            </a:endParaRPr>
          </a:p>
        </p:txBody>
      </p:sp>
      <p:sp>
        <p:nvSpPr>
          <p:cNvPr id="278" name="Google Shape;278;p44"/>
          <p:cNvSpPr txBox="1"/>
          <p:nvPr/>
        </p:nvSpPr>
        <p:spPr>
          <a:xfrm>
            <a:off x="928819" y="1367856"/>
            <a:ext cx="2880000" cy="2847300"/>
          </a:xfrm>
          <a:prstGeom prst="rect">
            <a:avLst/>
          </a:prstGeom>
          <a:noFill/>
          <a:ln>
            <a:noFill/>
          </a:ln>
        </p:spPr>
        <p:txBody>
          <a:bodyPr anchorCtr="0" anchor="t" bIns="68575" lIns="68575" spcFirstLastPara="1" rIns="68575" wrap="square" tIns="68575">
            <a:noAutofit/>
          </a:bodyPr>
          <a:lstStyle/>
          <a:p>
            <a:pPr indent="-342900" lvl="0" marL="342900" rtl="0" algn="l">
              <a:spcBef>
                <a:spcPts val="0"/>
              </a:spcBef>
              <a:spcAft>
                <a:spcPts val="0"/>
              </a:spcAft>
              <a:buClr>
                <a:schemeClr val="dk1"/>
              </a:buClr>
              <a:buSzPts val="2800"/>
              <a:buChar char="●"/>
            </a:pPr>
            <a:r>
              <a:rPr lang="en" sz="2300">
                <a:solidFill>
                  <a:schemeClr val="dk1"/>
                </a:solidFill>
                <a:latin typeface="Roboto"/>
                <a:ea typeface="Roboto"/>
                <a:cs typeface="Roboto"/>
                <a:sym typeface="Roboto"/>
              </a:rPr>
              <a:t>Friendship </a:t>
            </a:r>
            <a:endParaRPr sz="2300">
              <a:solidFill>
                <a:schemeClr val="dk1"/>
              </a:solidFill>
              <a:latin typeface="Roboto"/>
              <a:ea typeface="Roboto"/>
              <a:cs typeface="Roboto"/>
              <a:sym typeface="Roboto"/>
            </a:endParaRPr>
          </a:p>
          <a:p>
            <a:pPr indent="-342900" lvl="0" marL="342900" rtl="0" algn="l">
              <a:spcBef>
                <a:spcPts val="0"/>
              </a:spcBef>
              <a:spcAft>
                <a:spcPts val="0"/>
              </a:spcAft>
              <a:buClr>
                <a:schemeClr val="dk1"/>
              </a:buClr>
              <a:buSzPts val="2800"/>
              <a:buChar char="●"/>
            </a:pPr>
            <a:r>
              <a:rPr lang="en" sz="2300">
                <a:solidFill>
                  <a:schemeClr val="dk1"/>
                </a:solidFill>
                <a:latin typeface="Roboto"/>
                <a:ea typeface="Roboto"/>
                <a:cs typeface="Roboto"/>
                <a:sym typeface="Roboto"/>
              </a:rPr>
              <a:t>Compassion </a:t>
            </a:r>
            <a:endParaRPr sz="2300">
              <a:solidFill>
                <a:schemeClr val="dk1"/>
              </a:solidFill>
              <a:latin typeface="Roboto"/>
              <a:ea typeface="Roboto"/>
              <a:cs typeface="Roboto"/>
              <a:sym typeface="Roboto"/>
            </a:endParaRPr>
          </a:p>
          <a:p>
            <a:pPr indent="-342900" lvl="0" marL="342900" rtl="0" algn="l">
              <a:spcBef>
                <a:spcPts val="0"/>
              </a:spcBef>
              <a:spcAft>
                <a:spcPts val="0"/>
              </a:spcAft>
              <a:buClr>
                <a:schemeClr val="dk1"/>
              </a:buClr>
              <a:buSzPts val="2800"/>
              <a:buChar char="●"/>
            </a:pPr>
            <a:r>
              <a:rPr lang="en" sz="2300">
                <a:solidFill>
                  <a:schemeClr val="dk1"/>
                </a:solidFill>
                <a:latin typeface="Roboto"/>
                <a:ea typeface="Roboto"/>
                <a:cs typeface="Roboto"/>
                <a:sym typeface="Roboto"/>
              </a:rPr>
              <a:t>Love</a:t>
            </a:r>
            <a:endParaRPr sz="2300">
              <a:solidFill>
                <a:schemeClr val="dk1"/>
              </a:solidFill>
              <a:latin typeface="Roboto"/>
              <a:ea typeface="Roboto"/>
              <a:cs typeface="Roboto"/>
              <a:sym typeface="Roboto"/>
            </a:endParaRPr>
          </a:p>
          <a:p>
            <a:pPr indent="-342900" lvl="0" marL="342900" rtl="0" algn="l">
              <a:spcBef>
                <a:spcPts val="0"/>
              </a:spcBef>
              <a:spcAft>
                <a:spcPts val="0"/>
              </a:spcAft>
              <a:buClr>
                <a:schemeClr val="dk1"/>
              </a:buClr>
              <a:buSzPts val="2800"/>
              <a:buChar char="●"/>
            </a:pPr>
            <a:r>
              <a:rPr lang="en" sz="2300">
                <a:solidFill>
                  <a:schemeClr val="dk1"/>
                </a:solidFill>
                <a:latin typeface="Roboto"/>
                <a:ea typeface="Roboto"/>
                <a:cs typeface="Roboto"/>
                <a:sym typeface="Roboto"/>
              </a:rPr>
              <a:t>Kindness</a:t>
            </a:r>
            <a:endParaRPr sz="2300">
              <a:solidFill>
                <a:schemeClr val="dk1"/>
              </a:solidFill>
              <a:latin typeface="Roboto"/>
              <a:ea typeface="Roboto"/>
              <a:cs typeface="Roboto"/>
              <a:sym typeface="Roboto"/>
            </a:endParaRPr>
          </a:p>
          <a:p>
            <a:pPr indent="-342900" lvl="0" marL="342900" rtl="0" algn="l">
              <a:spcBef>
                <a:spcPts val="0"/>
              </a:spcBef>
              <a:spcAft>
                <a:spcPts val="0"/>
              </a:spcAft>
              <a:buClr>
                <a:schemeClr val="dk1"/>
              </a:buClr>
              <a:buSzPts val="2800"/>
              <a:buChar char="●"/>
            </a:pPr>
            <a:r>
              <a:rPr lang="en" sz="2300">
                <a:solidFill>
                  <a:schemeClr val="dk1"/>
                </a:solidFill>
                <a:latin typeface="Roboto"/>
                <a:ea typeface="Roboto"/>
                <a:cs typeface="Roboto"/>
                <a:sym typeface="Roboto"/>
              </a:rPr>
              <a:t>Perseverance </a:t>
            </a:r>
            <a:endParaRPr sz="2300">
              <a:solidFill>
                <a:schemeClr val="dk1"/>
              </a:solidFill>
              <a:latin typeface="Roboto"/>
              <a:ea typeface="Roboto"/>
              <a:cs typeface="Roboto"/>
              <a:sym typeface="Roboto"/>
            </a:endParaRPr>
          </a:p>
          <a:p>
            <a:pPr indent="-342900" lvl="0" marL="342900" rtl="0" algn="l">
              <a:spcBef>
                <a:spcPts val="0"/>
              </a:spcBef>
              <a:spcAft>
                <a:spcPts val="0"/>
              </a:spcAft>
              <a:buClr>
                <a:schemeClr val="dk1"/>
              </a:buClr>
              <a:buSzPts val="2800"/>
              <a:buChar char="●"/>
            </a:pPr>
            <a:r>
              <a:rPr lang="en" sz="2300">
                <a:solidFill>
                  <a:schemeClr val="dk1"/>
                </a:solidFill>
                <a:latin typeface="Roboto"/>
                <a:ea typeface="Roboto"/>
                <a:cs typeface="Roboto"/>
                <a:sym typeface="Roboto"/>
              </a:rPr>
              <a:t>Respect</a:t>
            </a:r>
            <a:r>
              <a:rPr b="0" i="0" lang="en" sz="2800" u="none" cap="none" strike="noStrike">
                <a:solidFill>
                  <a:schemeClr val="dk1"/>
                </a:solidFill>
                <a:latin typeface="Arial"/>
                <a:ea typeface="Arial"/>
                <a:cs typeface="Arial"/>
                <a:sym typeface="Arial"/>
              </a:rPr>
              <a:t> </a:t>
            </a:r>
            <a:endParaRPr b="0" i="0" sz="2800" u="none" cap="none" strike="noStrike">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45"/>
          <p:cNvSpPr txBox="1"/>
          <p:nvPr>
            <p:ph type="title"/>
          </p:nvPr>
        </p:nvSpPr>
        <p:spPr>
          <a:xfrm>
            <a:off x="678942" y="443001"/>
            <a:ext cx="8465100" cy="9969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accent2"/>
              </a:buClr>
              <a:buSzPts val="3000"/>
              <a:buFont typeface="Abril Fatface"/>
              <a:buNone/>
            </a:pPr>
            <a:r>
              <a:rPr lang="en"/>
              <a:t>Professional Development</a:t>
            </a:r>
            <a:endParaRPr/>
          </a:p>
        </p:txBody>
      </p:sp>
      <p:graphicFrame>
        <p:nvGraphicFramePr>
          <p:cNvPr id="284" name="Google Shape;284;p45"/>
          <p:cNvGraphicFramePr/>
          <p:nvPr/>
        </p:nvGraphicFramePr>
        <p:xfrm>
          <a:off x="685800" y="1439466"/>
          <a:ext cx="3000000" cy="3000000"/>
        </p:xfrm>
        <a:graphic>
          <a:graphicData uri="http://schemas.openxmlformats.org/drawingml/2006/table">
            <a:tbl>
              <a:tblPr bandRow="1" firstRow="1">
                <a:noFill/>
                <a:tableStyleId>{D15BE5FA-6E99-477A-8ED4-01EAA0D1369F}</a:tableStyleId>
              </a:tblPr>
              <a:tblGrid>
                <a:gridCol w="1859050"/>
                <a:gridCol w="1859050"/>
                <a:gridCol w="1859050"/>
                <a:gridCol w="1859050"/>
              </a:tblGrid>
              <a:tr h="504275">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WHEN</a:t>
                      </a:r>
                      <a:endParaRPr sz="1100" u="none" cap="none" strike="noStrike"/>
                    </a:p>
                  </a:txBody>
                  <a:tcPr marT="34300" marB="34300" marR="68600" marL="68600"/>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WHAT </a:t>
                      </a:r>
                      <a:endParaRPr sz="1100" u="none" cap="none" strike="noStrike"/>
                    </a:p>
                  </a:txBody>
                  <a:tcPr marT="34300" marB="34300" marR="68600" marL="68600"/>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WHO</a:t>
                      </a:r>
                      <a:endParaRPr sz="1100" u="none" cap="none" strike="noStrike"/>
                    </a:p>
                  </a:txBody>
                  <a:tcPr marT="34300" marB="34300" marR="68600" marL="68600"/>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IMPACT/ NEXT STEPS</a:t>
                      </a:r>
                      <a:endParaRPr sz="1100" u="none" cap="none" strike="noStrike"/>
                    </a:p>
                  </a:txBody>
                  <a:tcPr marT="34300" marB="34300" marR="68600" marL="68600"/>
                </a:tc>
              </a:tr>
              <a:tr h="50427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34300" marB="34300" marR="68600" marL="68600"/>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34300" marB="34300" marR="68600" marL="68600"/>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34300" marB="34300" marR="68600" marL="68600"/>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34300" marB="34300" marR="68600" marL="68600"/>
                </a:tc>
              </a:tr>
              <a:tr h="50427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34300" marB="34300" marR="68600" marL="68600"/>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34300" marB="34300" marR="68600" marL="68600"/>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34300" marB="34300" marR="68600" marL="68600"/>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34300" marB="34300" marR="68600" marL="68600"/>
                </a:tc>
              </a:tr>
              <a:tr h="50427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34300" marB="34300" marR="68600" marL="68600"/>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34300" marB="34300" marR="68600" marL="68600"/>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34300" marB="34300" marR="68600" marL="68600"/>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34300" marB="34300" marR="68600" marL="68600"/>
                </a:tc>
              </a:tr>
              <a:tr h="50427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34300" marB="34300" marR="68600" marL="68600"/>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34300" marB="34300" marR="68600" marL="68600"/>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34300" marB="34300" marR="68600" marL="68600"/>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34300" marB="34300" marR="68600" marL="68600"/>
                </a:tc>
              </a:tr>
              <a:tr h="50427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34300" marB="34300" marR="68600" marL="68600"/>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34300" marB="34300" marR="68600" marL="68600"/>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34300" marB="34300" marR="68600" marL="68600"/>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34300" marB="34300" marR="68600" marL="68600"/>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46"/>
          <p:cNvSpPr txBox="1"/>
          <p:nvPr>
            <p:ph type="title"/>
          </p:nvPr>
        </p:nvSpPr>
        <p:spPr>
          <a:xfrm>
            <a:off x="650367" y="31947"/>
            <a:ext cx="7436400" cy="9969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accent2"/>
              </a:buClr>
              <a:buSzPts val="3000"/>
              <a:buFont typeface="Abril Fatface"/>
              <a:buNone/>
            </a:pPr>
            <a:r>
              <a:rPr lang="en"/>
              <a:t>SEND </a:t>
            </a:r>
            <a:r>
              <a:rPr b="0" i="1" lang="en" sz="2000">
                <a:solidFill>
                  <a:srgbClr val="522D80"/>
                </a:solidFill>
              </a:rPr>
              <a:t>How does the school help</a:t>
            </a:r>
            <a:r>
              <a:rPr i="1" lang="en" sz="2000">
                <a:solidFill>
                  <a:srgbClr val="522D80"/>
                </a:solidFill>
              </a:rPr>
              <a:t> all</a:t>
            </a:r>
            <a:r>
              <a:rPr b="0" i="1" lang="en" sz="2000">
                <a:solidFill>
                  <a:srgbClr val="522D80"/>
                </a:solidFill>
              </a:rPr>
              <a:t> pupils to flourish?</a:t>
            </a:r>
            <a:r>
              <a:rPr i="1" lang="en">
                <a:solidFill>
                  <a:schemeClr val="dk2"/>
                </a:solidFill>
              </a:rPr>
              <a:t> </a:t>
            </a:r>
            <a:endParaRPr i="1">
              <a:solidFill>
                <a:schemeClr val="dk2"/>
              </a:solidFill>
            </a:endParaRPr>
          </a:p>
        </p:txBody>
      </p:sp>
      <p:sp>
        <p:nvSpPr>
          <p:cNvPr id="290" name="Google Shape;290;p46"/>
          <p:cNvSpPr txBox="1"/>
          <p:nvPr>
            <p:ph idx="1" type="body"/>
          </p:nvPr>
        </p:nvSpPr>
        <p:spPr>
          <a:xfrm>
            <a:off x="407094" y="991574"/>
            <a:ext cx="8086500" cy="1208700"/>
          </a:xfrm>
          <a:prstGeom prst="rect">
            <a:avLst/>
          </a:prstGeom>
          <a:noFill/>
          <a:ln>
            <a:noFill/>
          </a:ln>
        </p:spPr>
        <p:txBody>
          <a:bodyPr anchorCtr="0" anchor="t" bIns="34275" lIns="68575" spcFirstLastPara="1" rIns="68575" wrap="square" tIns="34275">
            <a:noAutofit/>
          </a:bodyPr>
          <a:lstStyle/>
          <a:p>
            <a:pPr indent="-165100" lvl="0" marL="177800" rtl="0" algn="l">
              <a:lnSpc>
                <a:spcPct val="115000"/>
              </a:lnSpc>
              <a:spcBef>
                <a:spcPts val="900"/>
              </a:spcBef>
              <a:spcAft>
                <a:spcPts val="0"/>
              </a:spcAft>
              <a:buSzPts val="1400"/>
              <a:buChar char="•"/>
            </a:pPr>
            <a:r>
              <a:rPr lang="en"/>
              <a:t>Through inclusion for all, we strive to ensure that every child fulfils their own potential. We want all children to develop a sense of themselves as unique and precious. Teachers will plan RE sessions with children’s needs and abilities in mind. As with all areas of the curriculum, differentiation ensures that children will receive further support if needed.</a:t>
            </a:r>
            <a:endParaRPr/>
          </a:p>
        </p:txBody>
      </p:sp>
      <p:sp>
        <p:nvSpPr>
          <p:cNvPr id="291" name="Google Shape;291;p46"/>
          <p:cNvSpPr txBox="1"/>
          <p:nvPr>
            <p:ph type="title"/>
          </p:nvPr>
        </p:nvSpPr>
        <p:spPr>
          <a:xfrm>
            <a:off x="338467" y="2802076"/>
            <a:ext cx="7436400" cy="9969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accent2"/>
              </a:buClr>
              <a:buSzPts val="3000"/>
              <a:buFont typeface="Abril Fatface"/>
              <a:buNone/>
            </a:pPr>
            <a:r>
              <a:rPr lang="en"/>
              <a:t>EAL </a:t>
            </a:r>
            <a:r>
              <a:rPr b="0" i="1" lang="en" sz="2000">
                <a:solidFill>
                  <a:srgbClr val="522D80"/>
                </a:solidFill>
              </a:rPr>
              <a:t>How does the school help</a:t>
            </a:r>
            <a:r>
              <a:rPr i="1" lang="en" sz="2000">
                <a:solidFill>
                  <a:srgbClr val="522D80"/>
                </a:solidFill>
              </a:rPr>
              <a:t> all</a:t>
            </a:r>
            <a:r>
              <a:rPr b="0" i="1" lang="en" sz="2000">
                <a:solidFill>
                  <a:srgbClr val="522D80"/>
                </a:solidFill>
              </a:rPr>
              <a:t> pupils to flourish?</a:t>
            </a:r>
            <a:endParaRPr/>
          </a:p>
        </p:txBody>
      </p:sp>
      <p:sp>
        <p:nvSpPr>
          <p:cNvPr id="292" name="Google Shape;292;p46"/>
          <p:cNvSpPr txBox="1"/>
          <p:nvPr>
            <p:ph idx="1" type="body"/>
          </p:nvPr>
        </p:nvSpPr>
        <p:spPr>
          <a:xfrm>
            <a:off x="457169" y="3721149"/>
            <a:ext cx="8086500" cy="1208700"/>
          </a:xfrm>
          <a:prstGeom prst="rect">
            <a:avLst/>
          </a:prstGeom>
          <a:noFill/>
          <a:ln>
            <a:noFill/>
          </a:ln>
        </p:spPr>
        <p:txBody>
          <a:bodyPr anchorCtr="0" anchor="t" bIns="34275" lIns="68575" spcFirstLastPara="1" rIns="68575" wrap="square" tIns="34275">
            <a:noAutofit/>
          </a:bodyPr>
          <a:lstStyle/>
          <a:p>
            <a:pPr indent="-165100" lvl="0" marL="177800" rtl="0" algn="l">
              <a:lnSpc>
                <a:spcPct val="115000"/>
              </a:lnSpc>
              <a:spcBef>
                <a:spcPts val="900"/>
              </a:spcBef>
              <a:spcAft>
                <a:spcPts val="0"/>
              </a:spcAft>
              <a:buSzPts val="1400"/>
              <a:buChar char="•"/>
            </a:pPr>
            <a:r>
              <a:rPr lang="en"/>
              <a:t>Through inclusion for all, we strive to ensure that every child fulfils their own potential. We want all children to develop a sense of themselves as unique and precious. Teachers will plan RE sessions with children’s needs and abilities in mind. As with all areas of the curriculum, differentiation ensures that children will receive further support if needed.</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47"/>
          <p:cNvSpPr txBox="1"/>
          <p:nvPr>
            <p:ph type="title"/>
          </p:nvPr>
        </p:nvSpPr>
        <p:spPr>
          <a:xfrm>
            <a:off x="650850" y="-209550"/>
            <a:ext cx="7842300" cy="1492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RE curriculum</a:t>
            </a:r>
            <a:endParaRPr/>
          </a:p>
        </p:txBody>
      </p:sp>
      <p:pic>
        <p:nvPicPr>
          <p:cNvPr id="298" name="Google Shape;298;p47"/>
          <p:cNvPicPr preferRelativeResize="0"/>
          <p:nvPr/>
        </p:nvPicPr>
        <p:blipFill>
          <a:blip r:embed="rId3">
            <a:alphaModFix/>
          </a:blip>
          <a:stretch>
            <a:fillRect/>
          </a:stretch>
        </p:blipFill>
        <p:spPr>
          <a:xfrm>
            <a:off x="1628473" y="932425"/>
            <a:ext cx="3450149" cy="1119390"/>
          </a:xfrm>
          <a:prstGeom prst="rect">
            <a:avLst/>
          </a:prstGeom>
          <a:noFill/>
          <a:ln>
            <a:noFill/>
          </a:ln>
        </p:spPr>
      </p:pic>
      <p:sp>
        <p:nvSpPr>
          <p:cNvPr id="299" name="Google Shape;299;p47"/>
          <p:cNvSpPr txBox="1"/>
          <p:nvPr/>
        </p:nvSpPr>
        <p:spPr>
          <a:xfrm>
            <a:off x="1299775" y="2274650"/>
            <a:ext cx="3973800" cy="271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u="sng">
                <a:solidFill>
                  <a:schemeClr val="dk1"/>
                </a:solidFill>
                <a:latin typeface="Roboto"/>
                <a:ea typeface="Roboto"/>
                <a:cs typeface="Roboto"/>
                <a:sym typeface="Roboto"/>
              </a:rPr>
              <a:t>Expectations</a:t>
            </a:r>
            <a:r>
              <a:rPr lang="en">
                <a:solidFill>
                  <a:schemeClr val="dk1"/>
                </a:solidFill>
                <a:latin typeface="Roboto"/>
                <a:ea typeface="Roboto"/>
                <a:cs typeface="Roboto"/>
                <a:sym typeface="Roboto"/>
              </a:rPr>
              <a:t>:</a:t>
            </a:r>
            <a:endParaRPr>
              <a:solidFill>
                <a:schemeClr val="dk1"/>
              </a:solidFill>
              <a:latin typeface="Roboto"/>
              <a:ea typeface="Roboto"/>
              <a:cs typeface="Roboto"/>
              <a:sym typeface="Roboto"/>
            </a:endParaRPr>
          </a:p>
          <a:p>
            <a:pPr indent="-317500" lvl="0" marL="457200" rtl="0" algn="l">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Front cover of book </a:t>
            </a:r>
            <a:endParaRPr>
              <a:solidFill>
                <a:schemeClr val="dk1"/>
              </a:solidFill>
              <a:latin typeface="Roboto"/>
              <a:ea typeface="Roboto"/>
              <a:cs typeface="Roboto"/>
              <a:sym typeface="Roboto"/>
            </a:endParaRPr>
          </a:p>
          <a:p>
            <a:pPr indent="-317500" lvl="0" marL="457200" rtl="0" algn="l">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Title page </a:t>
            </a:r>
            <a:endParaRPr>
              <a:solidFill>
                <a:schemeClr val="dk1"/>
              </a:solidFill>
              <a:latin typeface="Roboto"/>
              <a:ea typeface="Roboto"/>
              <a:cs typeface="Roboto"/>
              <a:sym typeface="Roboto"/>
            </a:endParaRPr>
          </a:p>
          <a:p>
            <a:pPr indent="-317500" lvl="0" marL="457200" rtl="0" algn="l">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Knowledge organisers </a:t>
            </a:r>
            <a:endParaRPr>
              <a:solidFill>
                <a:schemeClr val="dk1"/>
              </a:solidFill>
              <a:latin typeface="Roboto"/>
              <a:ea typeface="Roboto"/>
              <a:cs typeface="Roboto"/>
              <a:sym typeface="Roboto"/>
            </a:endParaRPr>
          </a:p>
          <a:p>
            <a:pPr indent="-317500" lvl="0" marL="457200" rtl="0" algn="l">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Pride and presentation</a:t>
            </a:r>
            <a:endParaRPr>
              <a:solidFill>
                <a:schemeClr val="dk1"/>
              </a:solidFill>
              <a:latin typeface="Roboto"/>
              <a:ea typeface="Roboto"/>
              <a:cs typeface="Roboto"/>
              <a:sym typeface="Roboto"/>
            </a:endParaRPr>
          </a:p>
          <a:p>
            <a:pPr indent="-317500" lvl="0" marL="457200" rtl="0" algn="l">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Purple </a:t>
            </a:r>
            <a:r>
              <a:rPr lang="en">
                <a:solidFill>
                  <a:schemeClr val="dk1"/>
                </a:solidFill>
                <a:latin typeface="Roboto"/>
                <a:ea typeface="Roboto"/>
                <a:cs typeface="Roboto"/>
                <a:sym typeface="Roboto"/>
              </a:rPr>
              <a:t>border around worksheets</a:t>
            </a:r>
            <a:r>
              <a:rPr lang="en">
                <a:solidFill>
                  <a:schemeClr val="dk1"/>
                </a:solidFill>
                <a:latin typeface="Roboto"/>
                <a:ea typeface="Roboto"/>
                <a:cs typeface="Roboto"/>
                <a:sym typeface="Roboto"/>
              </a:rPr>
              <a:t> </a:t>
            </a:r>
            <a:endParaRPr>
              <a:solidFill>
                <a:schemeClr val="dk1"/>
              </a:solidFill>
              <a:latin typeface="Roboto"/>
              <a:ea typeface="Roboto"/>
              <a:cs typeface="Roboto"/>
              <a:sym typeface="Roboto"/>
            </a:endParaRPr>
          </a:p>
          <a:p>
            <a:pPr indent="-317500" lvl="0" marL="457200" rtl="0" algn="l">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Assessment sheets</a:t>
            </a:r>
            <a:endParaRPr>
              <a:solidFill>
                <a:schemeClr val="dk1"/>
              </a:solidFill>
              <a:latin typeface="Roboto"/>
              <a:ea typeface="Roboto"/>
              <a:cs typeface="Roboto"/>
              <a:sym typeface="Roboto"/>
            </a:endParaRPr>
          </a:p>
          <a:p>
            <a:pPr indent="-317500" lvl="0" marL="457200" rtl="0" algn="l">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EYFS - both need an RE scrap book with evidence. </a:t>
            </a:r>
            <a:endParaRPr>
              <a:solidFill>
                <a:schemeClr val="dk1"/>
              </a:solidFill>
              <a:latin typeface="Roboto"/>
              <a:ea typeface="Roboto"/>
              <a:cs typeface="Roboto"/>
              <a:sym typeface="Roboto"/>
            </a:endParaRPr>
          </a:p>
          <a:p>
            <a:pPr indent="-317500" lvl="0" marL="457200" rtl="0" algn="l">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Rec - LSJ RE curriculum, </a:t>
            </a:r>
            <a:endParaRPr>
              <a:solidFill>
                <a:schemeClr val="dk1"/>
              </a:solidFill>
              <a:latin typeface="Roboto"/>
              <a:ea typeface="Roboto"/>
              <a:cs typeface="Roboto"/>
              <a:sym typeface="Roboto"/>
            </a:endParaRPr>
          </a:p>
          <a:p>
            <a:pPr indent="-317500" lvl="0" marL="457200" rtl="0" algn="l">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Nur - evidence of world faiths </a:t>
            </a:r>
            <a:r>
              <a:rPr lang="en">
                <a:solidFill>
                  <a:schemeClr val="dk1"/>
                </a:solidFill>
                <a:latin typeface="Roboto"/>
                <a:ea typeface="Roboto"/>
                <a:cs typeface="Roboto"/>
                <a:sym typeface="Roboto"/>
              </a:rPr>
              <a:t>studies</a:t>
            </a:r>
            <a:r>
              <a:rPr lang="en">
                <a:solidFill>
                  <a:schemeClr val="dk1"/>
                </a:solidFill>
                <a:latin typeface="Roboto"/>
                <a:ea typeface="Roboto"/>
                <a:cs typeface="Roboto"/>
                <a:sym typeface="Roboto"/>
              </a:rPr>
              <a:t> ect. </a:t>
            </a:r>
            <a:endParaRPr>
              <a:solidFill>
                <a:schemeClr val="dk1"/>
              </a:solidFill>
              <a:latin typeface="Roboto"/>
              <a:ea typeface="Roboto"/>
              <a:cs typeface="Roboto"/>
              <a:sym typeface="Roboto"/>
            </a:endParaRPr>
          </a:p>
        </p:txBody>
      </p:sp>
      <p:pic>
        <p:nvPicPr>
          <p:cNvPr id="300" name="Google Shape;300;p47"/>
          <p:cNvPicPr preferRelativeResize="0"/>
          <p:nvPr/>
        </p:nvPicPr>
        <p:blipFill>
          <a:blip r:embed="rId4">
            <a:alphaModFix/>
          </a:blip>
          <a:stretch>
            <a:fillRect/>
          </a:stretch>
        </p:blipFill>
        <p:spPr>
          <a:xfrm>
            <a:off x="5593125" y="3227924"/>
            <a:ext cx="3223140" cy="1837451"/>
          </a:xfrm>
          <a:prstGeom prst="rect">
            <a:avLst/>
          </a:prstGeom>
          <a:noFill/>
          <a:ln>
            <a:noFill/>
          </a:ln>
        </p:spPr>
      </p:pic>
      <p:pic>
        <p:nvPicPr>
          <p:cNvPr id="301" name="Google Shape;301;p47"/>
          <p:cNvPicPr preferRelativeResize="0"/>
          <p:nvPr/>
        </p:nvPicPr>
        <p:blipFill>
          <a:blip r:embed="rId5">
            <a:alphaModFix/>
          </a:blip>
          <a:stretch>
            <a:fillRect/>
          </a:stretch>
        </p:blipFill>
        <p:spPr>
          <a:xfrm>
            <a:off x="7458606" y="464125"/>
            <a:ext cx="1519300" cy="2482851"/>
          </a:xfrm>
          <a:prstGeom prst="rect">
            <a:avLst/>
          </a:prstGeom>
          <a:noFill/>
          <a:ln>
            <a:noFill/>
          </a:ln>
        </p:spPr>
      </p:pic>
      <p:pic>
        <p:nvPicPr>
          <p:cNvPr id="302" name="Google Shape;302;p47"/>
          <p:cNvPicPr preferRelativeResize="0"/>
          <p:nvPr/>
        </p:nvPicPr>
        <p:blipFill>
          <a:blip r:embed="rId6">
            <a:alphaModFix/>
          </a:blip>
          <a:stretch>
            <a:fillRect/>
          </a:stretch>
        </p:blipFill>
        <p:spPr>
          <a:xfrm>
            <a:off x="6016851" y="990867"/>
            <a:ext cx="1324200" cy="211635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48"/>
          <p:cNvSpPr txBox="1"/>
          <p:nvPr>
            <p:ph type="title"/>
          </p:nvPr>
        </p:nvSpPr>
        <p:spPr>
          <a:xfrm>
            <a:off x="650850" y="1079550"/>
            <a:ext cx="7842300" cy="1492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LSJ RE curriculum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49"/>
          <p:cNvSpPr txBox="1"/>
          <p:nvPr>
            <p:ph type="title"/>
          </p:nvPr>
        </p:nvSpPr>
        <p:spPr>
          <a:xfrm>
            <a:off x="204154" y="448289"/>
            <a:ext cx="7436400" cy="9969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accent2"/>
              </a:buClr>
              <a:buSzPts val="3000"/>
              <a:buFont typeface="Abril Fatface"/>
              <a:buNone/>
            </a:pPr>
            <a:r>
              <a:rPr lang="en"/>
              <a:t>Displays</a:t>
            </a:r>
            <a:endParaRPr/>
          </a:p>
        </p:txBody>
      </p:sp>
      <p:pic>
        <p:nvPicPr>
          <p:cNvPr id="313" name="Google Shape;313;p49"/>
          <p:cNvPicPr preferRelativeResize="0"/>
          <p:nvPr/>
        </p:nvPicPr>
        <p:blipFill rotWithShape="1">
          <a:blip r:embed="rId3">
            <a:alphaModFix/>
          </a:blip>
          <a:srcRect b="0" l="0" r="0" t="0"/>
          <a:stretch/>
        </p:blipFill>
        <p:spPr>
          <a:xfrm>
            <a:off x="6854092" y="191048"/>
            <a:ext cx="2040900" cy="2721213"/>
          </a:xfrm>
          <a:prstGeom prst="rect">
            <a:avLst/>
          </a:prstGeom>
          <a:noFill/>
          <a:ln>
            <a:noFill/>
          </a:ln>
        </p:spPr>
      </p:pic>
      <p:pic>
        <p:nvPicPr>
          <p:cNvPr id="314" name="Google Shape;314;p49"/>
          <p:cNvPicPr preferRelativeResize="0"/>
          <p:nvPr/>
        </p:nvPicPr>
        <p:blipFill rotWithShape="1">
          <a:blip r:embed="rId4">
            <a:alphaModFix/>
          </a:blip>
          <a:srcRect b="0" l="0" r="0" t="0"/>
          <a:stretch/>
        </p:blipFill>
        <p:spPr>
          <a:xfrm>
            <a:off x="137159" y="2829815"/>
            <a:ext cx="2184506" cy="2146463"/>
          </a:xfrm>
          <a:prstGeom prst="rect">
            <a:avLst/>
          </a:prstGeom>
          <a:noFill/>
          <a:ln>
            <a:noFill/>
          </a:ln>
        </p:spPr>
      </p:pic>
      <p:pic>
        <p:nvPicPr>
          <p:cNvPr id="315" name="Google Shape;315;p49"/>
          <p:cNvPicPr preferRelativeResize="0"/>
          <p:nvPr/>
        </p:nvPicPr>
        <p:blipFill rotWithShape="1">
          <a:blip r:embed="rId5">
            <a:alphaModFix/>
          </a:blip>
          <a:srcRect b="0" l="0" r="0" t="0"/>
          <a:stretch/>
        </p:blipFill>
        <p:spPr>
          <a:xfrm>
            <a:off x="4156895" y="73744"/>
            <a:ext cx="1357875" cy="2642963"/>
          </a:xfrm>
          <a:prstGeom prst="rect">
            <a:avLst/>
          </a:prstGeom>
          <a:noFill/>
          <a:ln>
            <a:noFill/>
          </a:ln>
        </p:spPr>
      </p:pic>
      <p:pic>
        <p:nvPicPr>
          <p:cNvPr id="316" name="Google Shape;316;p49"/>
          <p:cNvPicPr preferRelativeResize="0"/>
          <p:nvPr/>
        </p:nvPicPr>
        <p:blipFill rotWithShape="1">
          <a:blip r:embed="rId6">
            <a:alphaModFix/>
          </a:blip>
          <a:srcRect b="0" l="0" r="0" t="0"/>
          <a:stretch/>
        </p:blipFill>
        <p:spPr>
          <a:xfrm>
            <a:off x="4926681" y="3086107"/>
            <a:ext cx="1698369" cy="1890170"/>
          </a:xfrm>
          <a:prstGeom prst="rect">
            <a:avLst/>
          </a:prstGeom>
          <a:noFill/>
          <a:ln>
            <a:noFill/>
          </a:ln>
        </p:spPr>
      </p:pic>
      <p:pic>
        <p:nvPicPr>
          <p:cNvPr id="317" name="Google Shape;317;p49"/>
          <p:cNvPicPr preferRelativeResize="0"/>
          <p:nvPr/>
        </p:nvPicPr>
        <p:blipFill rotWithShape="1">
          <a:blip r:embed="rId7">
            <a:alphaModFix/>
          </a:blip>
          <a:srcRect b="0" l="0" r="0" t="0"/>
          <a:stretch/>
        </p:blipFill>
        <p:spPr>
          <a:xfrm>
            <a:off x="5617555" y="146902"/>
            <a:ext cx="1074265" cy="2721207"/>
          </a:xfrm>
          <a:prstGeom prst="rect">
            <a:avLst/>
          </a:prstGeom>
          <a:noFill/>
          <a:ln>
            <a:noFill/>
          </a:ln>
        </p:spPr>
      </p:pic>
      <p:pic>
        <p:nvPicPr>
          <p:cNvPr id="318" name="Google Shape;318;p49"/>
          <p:cNvPicPr preferRelativeResize="0"/>
          <p:nvPr/>
        </p:nvPicPr>
        <p:blipFill rotWithShape="1">
          <a:blip r:embed="rId8">
            <a:alphaModFix/>
          </a:blip>
          <a:srcRect b="0" l="0" r="0" t="0"/>
          <a:stretch/>
        </p:blipFill>
        <p:spPr>
          <a:xfrm>
            <a:off x="2500537" y="2526506"/>
            <a:ext cx="2157618" cy="2557462"/>
          </a:xfrm>
          <a:prstGeom prst="rect">
            <a:avLst/>
          </a:prstGeom>
          <a:noFill/>
          <a:ln>
            <a:noFill/>
          </a:ln>
        </p:spPr>
      </p:pic>
      <p:pic>
        <p:nvPicPr>
          <p:cNvPr id="319" name="Google Shape;319;p49"/>
          <p:cNvPicPr preferRelativeResize="0"/>
          <p:nvPr/>
        </p:nvPicPr>
        <p:blipFill rotWithShape="1">
          <a:blip r:embed="rId9">
            <a:alphaModFix/>
          </a:blip>
          <a:srcRect b="0" l="14990" r="10131" t="0"/>
          <a:stretch/>
        </p:blipFill>
        <p:spPr>
          <a:xfrm>
            <a:off x="2509021" y="73744"/>
            <a:ext cx="1340378" cy="238550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50"/>
          <p:cNvSpPr txBox="1"/>
          <p:nvPr>
            <p:ph type="title"/>
          </p:nvPr>
        </p:nvSpPr>
        <p:spPr>
          <a:xfrm>
            <a:off x="678942" y="443001"/>
            <a:ext cx="7436400" cy="9969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Knowledge organisers </a:t>
            </a:r>
            <a:endParaRPr/>
          </a:p>
        </p:txBody>
      </p:sp>
      <p:pic>
        <p:nvPicPr>
          <p:cNvPr id="325" name="Google Shape;325;p50"/>
          <p:cNvPicPr preferRelativeResize="0"/>
          <p:nvPr/>
        </p:nvPicPr>
        <p:blipFill>
          <a:blip r:embed="rId3">
            <a:alphaModFix/>
          </a:blip>
          <a:stretch>
            <a:fillRect/>
          </a:stretch>
        </p:blipFill>
        <p:spPr>
          <a:xfrm>
            <a:off x="254525" y="1504050"/>
            <a:ext cx="3052101" cy="1945849"/>
          </a:xfrm>
          <a:prstGeom prst="rect">
            <a:avLst/>
          </a:prstGeom>
          <a:noFill/>
          <a:ln>
            <a:noFill/>
          </a:ln>
        </p:spPr>
      </p:pic>
      <p:pic>
        <p:nvPicPr>
          <p:cNvPr id="326" name="Google Shape;326;p50"/>
          <p:cNvPicPr preferRelativeResize="0"/>
          <p:nvPr/>
        </p:nvPicPr>
        <p:blipFill>
          <a:blip r:embed="rId4">
            <a:alphaModFix/>
          </a:blip>
          <a:stretch>
            <a:fillRect/>
          </a:stretch>
        </p:blipFill>
        <p:spPr>
          <a:xfrm>
            <a:off x="2174202" y="2813150"/>
            <a:ext cx="3254999" cy="2150100"/>
          </a:xfrm>
          <a:prstGeom prst="rect">
            <a:avLst/>
          </a:prstGeom>
          <a:noFill/>
          <a:ln>
            <a:noFill/>
          </a:ln>
        </p:spPr>
      </p:pic>
      <p:sp>
        <p:nvSpPr>
          <p:cNvPr id="327" name="Google Shape;327;p50"/>
          <p:cNvSpPr txBox="1"/>
          <p:nvPr/>
        </p:nvSpPr>
        <p:spPr>
          <a:xfrm>
            <a:off x="3676575" y="1429775"/>
            <a:ext cx="4837200" cy="99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chemeClr val="dk1"/>
                </a:solidFill>
                <a:latin typeface="Roboto"/>
                <a:ea typeface="Roboto"/>
                <a:cs typeface="Roboto"/>
                <a:sym typeface="Roboto"/>
              </a:rPr>
              <a:t>Each unit of learning is supported by a knowledge organiser, which pupils refer to at the start of the unit and revisit throughout.</a:t>
            </a:r>
            <a:endParaRPr sz="1700">
              <a:solidFill>
                <a:schemeClr val="dk1"/>
              </a:solidFill>
              <a:latin typeface="Roboto"/>
              <a:ea typeface="Roboto"/>
              <a:cs typeface="Roboto"/>
              <a:sym typeface="Roboto"/>
            </a:endParaRPr>
          </a:p>
        </p:txBody>
      </p:sp>
      <p:pic>
        <p:nvPicPr>
          <p:cNvPr id="328" name="Google Shape;328;p50"/>
          <p:cNvPicPr preferRelativeResize="0"/>
          <p:nvPr/>
        </p:nvPicPr>
        <p:blipFill>
          <a:blip r:embed="rId5">
            <a:alphaModFix/>
          </a:blip>
          <a:stretch>
            <a:fillRect/>
          </a:stretch>
        </p:blipFill>
        <p:spPr>
          <a:xfrm>
            <a:off x="5598450" y="2571750"/>
            <a:ext cx="3012500" cy="2102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51"/>
          <p:cNvSpPr txBox="1"/>
          <p:nvPr>
            <p:ph type="title"/>
          </p:nvPr>
        </p:nvSpPr>
        <p:spPr>
          <a:xfrm>
            <a:off x="291079" y="248751"/>
            <a:ext cx="7436400" cy="9969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accent2"/>
              </a:buClr>
              <a:buSzPts val="3000"/>
              <a:buFont typeface="Abril Fatface"/>
              <a:buNone/>
            </a:pPr>
            <a:r>
              <a:rPr lang="en"/>
              <a:t>Assessment and Progress</a:t>
            </a:r>
            <a:endParaRPr/>
          </a:p>
        </p:txBody>
      </p:sp>
      <p:sp>
        <p:nvSpPr>
          <p:cNvPr id="334" name="Google Shape;334;p51"/>
          <p:cNvSpPr txBox="1"/>
          <p:nvPr/>
        </p:nvSpPr>
        <p:spPr>
          <a:xfrm>
            <a:off x="349088" y="1245506"/>
            <a:ext cx="4644600" cy="3521100"/>
          </a:xfrm>
          <a:prstGeom prst="rect">
            <a:avLst/>
          </a:prstGeom>
          <a:noFill/>
          <a:ln>
            <a:noFill/>
          </a:ln>
        </p:spPr>
        <p:txBody>
          <a:bodyPr anchorCtr="0" anchor="t" bIns="68575" lIns="68575" spcFirstLastPara="1" rIns="68575" wrap="square" tIns="68575">
            <a:spAutoFit/>
          </a:bodyPr>
          <a:lstStyle/>
          <a:p>
            <a:pPr indent="0" lvl="0" marL="0" marR="0" rtl="0" algn="l">
              <a:lnSpc>
                <a:spcPct val="115000"/>
              </a:lnSpc>
              <a:spcBef>
                <a:spcPts val="900"/>
              </a:spcBef>
              <a:spcAft>
                <a:spcPts val="0"/>
              </a:spcAft>
              <a:buClr>
                <a:srgbClr val="000000"/>
              </a:buClr>
              <a:buSzPts val="1500"/>
              <a:buFont typeface="Arial"/>
              <a:buNone/>
            </a:pPr>
            <a:r>
              <a:rPr b="0" i="0" lang="en" sz="1500" u="none" cap="none" strike="noStrike">
                <a:solidFill>
                  <a:schemeClr val="dk1"/>
                </a:solidFill>
                <a:latin typeface="Arial"/>
                <a:ea typeface="Arial"/>
                <a:cs typeface="Arial"/>
                <a:sym typeface="Arial"/>
              </a:rPr>
              <a:t>Assessment takes place both informally and formally throughout the year. We assess children’s work in RE by making informal judgments as we observe them during lessons - this is recorded (highlighted) on the assessment grid.</a:t>
            </a:r>
            <a:endParaRPr b="0" i="0" sz="1500" u="none" cap="none" strike="noStrike">
              <a:solidFill>
                <a:schemeClr val="dk1"/>
              </a:solidFill>
              <a:latin typeface="Arial"/>
              <a:ea typeface="Arial"/>
              <a:cs typeface="Arial"/>
              <a:sym typeface="Arial"/>
            </a:endParaRPr>
          </a:p>
          <a:p>
            <a:pPr indent="0" lvl="0" marL="0" marR="0" rtl="0" algn="l">
              <a:lnSpc>
                <a:spcPct val="115000"/>
              </a:lnSpc>
              <a:spcBef>
                <a:spcPts val="900"/>
              </a:spcBef>
              <a:spcAft>
                <a:spcPts val="0"/>
              </a:spcAft>
              <a:buClr>
                <a:srgbClr val="000000"/>
              </a:buClr>
              <a:buSzPts val="1500"/>
              <a:buFont typeface="Arial"/>
              <a:buNone/>
            </a:pPr>
            <a:r>
              <a:rPr b="0" i="0" lang="en" sz="1500" u="none" cap="none" strike="noStrike">
                <a:solidFill>
                  <a:schemeClr val="dk1"/>
                </a:solidFill>
                <a:latin typeface="Arial"/>
                <a:ea typeface="Arial"/>
                <a:cs typeface="Arial"/>
                <a:sym typeface="Arial"/>
              </a:rPr>
              <a:t>Presentation is recorded and monitored on the assessment grids also. </a:t>
            </a:r>
            <a:endParaRPr b="0" i="0" sz="1500" u="none" cap="none" strike="noStrike">
              <a:solidFill>
                <a:schemeClr val="dk1"/>
              </a:solidFill>
              <a:latin typeface="Arial"/>
              <a:ea typeface="Arial"/>
              <a:cs typeface="Arial"/>
              <a:sym typeface="Arial"/>
            </a:endParaRPr>
          </a:p>
          <a:p>
            <a:pPr indent="0" lvl="0" marL="0" marR="0" rtl="0" algn="l">
              <a:lnSpc>
                <a:spcPct val="115000"/>
              </a:lnSpc>
              <a:spcBef>
                <a:spcPts val="900"/>
              </a:spcBef>
              <a:spcAft>
                <a:spcPts val="900"/>
              </a:spcAft>
              <a:buClr>
                <a:srgbClr val="000000"/>
              </a:buClr>
              <a:buSzPts val="1500"/>
              <a:buFont typeface="Arial"/>
              <a:buNone/>
            </a:pPr>
            <a:r>
              <a:rPr b="0" i="0" lang="en" sz="1500" u="none" cap="none" strike="noStrike">
                <a:solidFill>
                  <a:schemeClr val="dk1"/>
                </a:solidFill>
                <a:latin typeface="Arial"/>
                <a:ea typeface="Arial"/>
                <a:cs typeface="Arial"/>
                <a:sym typeface="Arial"/>
              </a:rPr>
              <a:t>On completion of a unit of work, children complete the questful learning map as a summary of their knowledge and understanding of the unit. Teachers then make judgements in line with the expected unit outcomes. </a:t>
            </a:r>
            <a:endParaRPr b="0" i="0" sz="1500" u="none" cap="none" strike="noStrike">
              <a:solidFill>
                <a:schemeClr val="dk1"/>
              </a:solidFill>
              <a:latin typeface="Arial"/>
              <a:ea typeface="Arial"/>
              <a:cs typeface="Arial"/>
              <a:sym typeface="Arial"/>
            </a:endParaRPr>
          </a:p>
        </p:txBody>
      </p:sp>
      <p:pic>
        <p:nvPicPr>
          <p:cNvPr id="335" name="Google Shape;335;p51"/>
          <p:cNvPicPr preferRelativeResize="0"/>
          <p:nvPr/>
        </p:nvPicPr>
        <p:blipFill rotWithShape="1">
          <a:blip r:embed="rId3">
            <a:alphaModFix/>
          </a:blip>
          <a:srcRect b="0" l="0" r="0" t="0"/>
          <a:stretch/>
        </p:blipFill>
        <p:spPr>
          <a:xfrm>
            <a:off x="5145619" y="2235645"/>
            <a:ext cx="3844069" cy="2706662"/>
          </a:xfrm>
          <a:prstGeom prst="rect">
            <a:avLst/>
          </a:prstGeom>
          <a:noFill/>
          <a:ln>
            <a:noFill/>
          </a:ln>
        </p:spPr>
      </p:pic>
      <p:pic>
        <p:nvPicPr>
          <p:cNvPr id="336" name="Google Shape;336;p51"/>
          <p:cNvPicPr preferRelativeResize="0"/>
          <p:nvPr/>
        </p:nvPicPr>
        <p:blipFill rotWithShape="1">
          <a:blip r:embed="rId4">
            <a:alphaModFix/>
          </a:blip>
          <a:srcRect b="0" l="0" r="0" t="0"/>
          <a:stretch/>
        </p:blipFill>
        <p:spPr>
          <a:xfrm>
            <a:off x="5784099" y="363325"/>
            <a:ext cx="3086527" cy="1389550"/>
          </a:xfrm>
          <a:prstGeom prst="rect">
            <a:avLst/>
          </a:prstGeom>
          <a:noFill/>
          <a:ln>
            <a:noFill/>
          </a:ln>
        </p:spPr>
      </p:pic>
      <p:sp>
        <p:nvSpPr>
          <p:cNvPr id="337" name="Google Shape;337;p51"/>
          <p:cNvSpPr txBox="1"/>
          <p:nvPr/>
        </p:nvSpPr>
        <p:spPr>
          <a:xfrm>
            <a:off x="0" y="0"/>
            <a:ext cx="3000000" cy="354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i="1" lang="en" sz="1100">
                <a:solidFill>
                  <a:srgbClr val="522D80"/>
                </a:solidFill>
              </a:rPr>
              <a:t>How is RE assessed and monitored?</a:t>
            </a:r>
            <a:endParaRPr>
              <a:solidFill>
                <a:srgbClr val="522D8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52"/>
          <p:cNvSpPr txBox="1"/>
          <p:nvPr>
            <p:ph type="title"/>
          </p:nvPr>
        </p:nvSpPr>
        <p:spPr>
          <a:xfrm>
            <a:off x="678942" y="443001"/>
            <a:ext cx="7436400" cy="9969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accent2"/>
              </a:buClr>
              <a:buSzPts val="3000"/>
              <a:buFont typeface="Abril Fatface"/>
              <a:buNone/>
            </a:pPr>
            <a:r>
              <a:rPr lang="en"/>
              <a:t>Monitoring </a:t>
            </a:r>
            <a:endParaRPr/>
          </a:p>
        </p:txBody>
      </p:sp>
      <p:graphicFrame>
        <p:nvGraphicFramePr>
          <p:cNvPr id="343" name="Google Shape;343;p52"/>
          <p:cNvGraphicFramePr/>
          <p:nvPr/>
        </p:nvGraphicFramePr>
        <p:xfrm>
          <a:off x="685800" y="1439465"/>
          <a:ext cx="3000000" cy="3000000"/>
        </p:xfrm>
        <a:graphic>
          <a:graphicData uri="http://schemas.openxmlformats.org/drawingml/2006/table">
            <a:tbl>
              <a:tblPr bandRow="1" firstRow="1">
                <a:noFill/>
                <a:tableStyleId>{D15BE5FA-6E99-477A-8ED4-01EAA0D1369F}</a:tableStyleId>
              </a:tblPr>
              <a:tblGrid>
                <a:gridCol w="2478725"/>
                <a:gridCol w="2478725"/>
                <a:gridCol w="2478725"/>
              </a:tblGrid>
              <a:tr h="1802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Autumn</a:t>
                      </a:r>
                      <a:endParaRPr sz="1100" u="none" cap="none" strike="noStrike"/>
                    </a:p>
                  </a:txBody>
                  <a:tcPr marT="34300" marB="34300" marR="68600" marL="6860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Spring</a:t>
                      </a:r>
                      <a:endParaRPr sz="1100" u="none" cap="none" strike="noStrike"/>
                    </a:p>
                  </a:txBody>
                  <a:tcPr marT="34300" marB="34300" marR="68600" marL="6860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Summer</a:t>
                      </a:r>
                      <a:endParaRPr sz="1100" u="none" cap="none" strike="noStrike"/>
                    </a:p>
                  </a:txBody>
                  <a:tcPr marT="34300" marB="34300" marR="68600" marL="68600"/>
                </a:tc>
              </a:tr>
              <a:tr h="7021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Drop in sessions </a:t>
                      </a:r>
                      <a:endParaRPr sz="1400" u="none" cap="none" strike="noStrike"/>
                    </a:p>
                    <a:p>
                      <a:pPr indent="0" lvl="0" marL="0" marR="0" rtl="0" algn="ctr">
                        <a:lnSpc>
                          <a:spcPct val="100000"/>
                        </a:lnSpc>
                        <a:spcBef>
                          <a:spcPts val="0"/>
                        </a:spcBef>
                        <a:spcAft>
                          <a:spcPts val="0"/>
                        </a:spcAft>
                        <a:buClr>
                          <a:srgbClr val="000000"/>
                        </a:buClr>
                        <a:buSzPts val="1400"/>
                        <a:buFont typeface="Arial"/>
                        <a:buNone/>
                      </a:pPr>
                      <a:r>
                        <a:rPr lang="en"/>
                        <a:t>SLT/ </a:t>
                      </a:r>
                      <a:r>
                        <a:rPr lang="en" sz="1400" u="none" cap="none" strike="noStrike"/>
                        <a:t>RE lead</a:t>
                      </a:r>
                      <a:endParaRPr sz="1400" u="none" cap="none" strike="noStrike"/>
                    </a:p>
                    <a:p>
                      <a:pPr indent="0" lvl="0" marL="0" marR="0" rtl="0" algn="ctr">
                        <a:lnSpc>
                          <a:spcPct val="100000"/>
                        </a:lnSpc>
                        <a:spcBef>
                          <a:spcPts val="0"/>
                        </a:spcBef>
                        <a:spcAft>
                          <a:spcPts val="0"/>
                        </a:spcAft>
                        <a:buClr>
                          <a:srgbClr val="000000"/>
                        </a:buClr>
                        <a:buSzPts val="1400"/>
                        <a:buFont typeface="Arial"/>
                        <a:buNone/>
                      </a:pPr>
                      <a:r>
                        <a:rPr lang="en" sz="1400" u="none" cap="none" strike="noStrike"/>
                        <a:t>PP, SEND, EAL</a:t>
                      </a:r>
                      <a:endParaRPr sz="1100" u="none" cap="none" strike="noStrike"/>
                    </a:p>
                  </a:txBody>
                  <a:tcPr marT="34300" marB="34300" marR="68600" marL="6860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Drop in sessions </a:t>
                      </a:r>
                      <a:endParaRPr sz="1400" u="none" cap="none" strike="noStrike"/>
                    </a:p>
                    <a:p>
                      <a:pPr indent="0" lvl="0" marL="0" marR="0" rtl="0" algn="ctr">
                        <a:lnSpc>
                          <a:spcPct val="100000"/>
                        </a:lnSpc>
                        <a:spcBef>
                          <a:spcPts val="0"/>
                        </a:spcBef>
                        <a:spcAft>
                          <a:spcPts val="0"/>
                        </a:spcAft>
                        <a:buClr>
                          <a:schemeClr val="dk1"/>
                        </a:buClr>
                        <a:buSzPts val="1400"/>
                        <a:buFont typeface="Arial"/>
                        <a:buNone/>
                      </a:pPr>
                      <a:r>
                        <a:rPr lang="en"/>
                        <a:t>SLT / </a:t>
                      </a:r>
                      <a:r>
                        <a:rPr lang="en" sz="1400" u="none" cap="none" strike="noStrike"/>
                        <a:t>RE lead</a:t>
                      </a:r>
                      <a:endParaRPr sz="1400" u="none" cap="none" strike="noStrike"/>
                    </a:p>
                    <a:p>
                      <a:pPr indent="0" lvl="0" marL="0" marR="0" rtl="0" algn="ctr">
                        <a:lnSpc>
                          <a:spcPct val="100000"/>
                        </a:lnSpc>
                        <a:spcBef>
                          <a:spcPts val="0"/>
                        </a:spcBef>
                        <a:spcAft>
                          <a:spcPts val="0"/>
                        </a:spcAft>
                        <a:buClr>
                          <a:srgbClr val="000000"/>
                        </a:buClr>
                        <a:buSzPts val="1400"/>
                        <a:buFont typeface="Arial"/>
                        <a:buNone/>
                      </a:pPr>
                      <a:r>
                        <a:rPr lang="en" sz="1400" u="none" cap="none" strike="noStrike"/>
                        <a:t>LA, MA, HA</a:t>
                      </a:r>
                      <a:endParaRPr sz="1100" u="none" cap="none" strike="noStrike"/>
                    </a:p>
                  </a:txBody>
                  <a:tcPr marT="34300" marB="34300" marR="68600" marL="6860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Drop in sessions </a:t>
                      </a:r>
                      <a:endParaRPr sz="1400" u="none" cap="none" strike="noStrike"/>
                    </a:p>
                    <a:p>
                      <a:pPr indent="0" lvl="0" marL="0" marR="0" rtl="0" algn="ctr">
                        <a:lnSpc>
                          <a:spcPct val="100000"/>
                        </a:lnSpc>
                        <a:spcBef>
                          <a:spcPts val="0"/>
                        </a:spcBef>
                        <a:spcAft>
                          <a:spcPts val="0"/>
                        </a:spcAft>
                        <a:buClr>
                          <a:schemeClr val="dk1"/>
                        </a:buClr>
                        <a:buSzPts val="1400"/>
                        <a:buFont typeface="Arial"/>
                        <a:buNone/>
                      </a:pPr>
                      <a:r>
                        <a:rPr lang="en"/>
                        <a:t>SLT/ </a:t>
                      </a:r>
                      <a:r>
                        <a:rPr lang="en" sz="1400" u="none" cap="none" strike="noStrike"/>
                        <a:t>RE lead</a:t>
                      </a:r>
                      <a:endParaRPr sz="1400" u="none" cap="none" strike="noStrike"/>
                    </a:p>
                    <a:p>
                      <a:pPr indent="0" lvl="0" marL="0" marR="0" rtl="0" algn="ctr">
                        <a:lnSpc>
                          <a:spcPct val="100000"/>
                        </a:lnSpc>
                        <a:spcBef>
                          <a:spcPts val="0"/>
                        </a:spcBef>
                        <a:spcAft>
                          <a:spcPts val="0"/>
                        </a:spcAft>
                        <a:buClr>
                          <a:srgbClr val="000000"/>
                        </a:buClr>
                        <a:buSzPts val="1400"/>
                        <a:buFont typeface="Arial"/>
                        <a:buNone/>
                      </a:pPr>
                      <a:r>
                        <a:rPr lang="en" sz="1400" u="none" cap="none" strike="noStrike"/>
                        <a:t>Based on previous findings</a:t>
                      </a:r>
                      <a:endParaRPr sz="1100" u="none" cap="none" strike="noStrike"/>
                    </a:p>
                  </a:txBody>
                  <a:tcPr marT="34300" marB="34300" marR="68600" marL="68600"/>
                </a:tc>
              </a:tr>
              <a:tr h="7014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Termly data collection </a:t>
                      </a:r>
                      <a:endParaRPr sz="1400" u="none" cap="none" strike="noStrike"/>
                    </a:p>
                    <a:p>
                      <a:pPr indent="0" lvl="0" marL="0" marR="0" rtl="0" algn="ctr">
                        <a:lnSpc>
                          <a:spcPct val="100000"/>
                        </a:lnSpc>
                        <a:spcBef>
                          <a:spcPts val="0"/>
                        </a:spcBef>
                        <a:spcAft>
                          <a:spcPts val="0"/>
                        </a:spcAft>
                        <a:buClr>
                          <a:srgbClr val="000000"/>
                        </a:buClr>
                        <a:buSzPts val="1400"/>
                        <a:buFont typeface="Arial"/>
                        <a:buNone/>
                      </a:pPr>
                      <a:r>
                        <a:rPr lang="en"/>
                        <a:t>Book looks</a:t>
                      </a:r>
                      <a:endParaRPr/>
                    </a:p>
                    <a:p>
                      <a:pPr indent="0" lvl="0" marL="0" marR="0" rtl="0" algn="ctr">
                        <a:lnSpc>
                          <a:spcPct val="100000"/>
                        </a:lnSpc>
                        <a:spcBef>
                          <a:spcPts val="0"/>
                        </a:spcBef>
                        <a:spcAft>
                          <a:spcPts val="0"/>
                        </a:spcAft>
                        <a:buClr>
                          <a:srgbClr val="000000"/>
                        </a:buClr>
                        <a:buSzPts val="1400"/>
                        <a:buFont typeface="Arial"/>
                        <a:buNone/>
                      </a:pPr>
                      <a:r>
                        <a:rPr lang="en"/>
                        <a:t>Pupil Voice</a:t>
                      </a:r>
                      <a:endParaRPr/>
                    </a:p>
                  </a:txBody>
                  <a:tcPr marT="34300" marB="34300" marR="68600" marL="6860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Termly data collection</a:t>
                      </a:r>
                      <a:endParaRPr sz="1400" u="none" cap="none" strike="noStrike"/>
                    </a:p>
                    <a:p>
                      <a:pPr indent="0" lvl="0" marL="0" marR="0" rtl="0" algn="ctr">
                        <a:lnSpc>
                          <a:spcPct val="100000"/>
                        </a:lnSpc>
                        <a:spcBef>
                          <a:spcPts val="0"/>
                        </a:spcBef>
                        <a:spcAft>
                          <a:spcPts val="0"/>
                        </a:spcAft>
                        <a:buClr>
                          <a:srgbClr val="000000"/>
                        </a:buClr>
                        <a:buSzPts val="1400"/>
                        <a:buFont typeface="Arial"/>
                        <a:buNone/>
                      </a:pPr>
                      <a:r>
                        <a:rPr lang="en"/>
                        <a:t>Book looks </a:t>
                      </a:r>
                      <a:endParaRPr sz="1400" u="none" cap="none" strike="noStrike"/>
                    </a:p>
                    <a:p>
                      <a:pPr indent="0" lvl="0" marL="0" marR="0" rtl="0" algn="ctr">
                        <a:lnSpc>
                          <a:spcPct val="100000"/>
                        </a:lnSpc>
                        <a:spcBef>
                          <a:spcPts val="0"/>
                        </a:spcBef>
                        <a:spcAft>
                          <a:spcPts val="0"/>
                        </a:spcAft>
                        <a:buClr>
                          <a:srgbClr val="000000"/>
                        </a:buClr>
                        <a:buSzPts val="1400"/>
                        <a:buFont typeface="Arial"/>
                        <a:buNone/>
                      </a:pPr>
                      <a:r>
                        <a:rPr lang="en"/>
                        <a:t>Pupil Voice</a:t>
                      </a:r>
                      <a:endParaRPr/>
                    </a:p>
                  </a:txBody>
                  <a:tcPr marT="34300" marB="34300" marR="68600" marL="68600"/>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Yearly data analysis </a:t>
                      </a:r>
                      <a:endParaRPr sz="1400" u="none" cap="none" strike="noStrike"/>
                    </a:p>
                    <a:p>
                      <a:pPr indent="0" lvl="0" marL="0" rtl="0" algn="ctr">
                        <a:spcBef>
                          <a:spcPts val="0"/>
                        </a:spcBef>
                        <a:spcAft>
                          <a:spcPts val="0"/>
                        </a:spcAft>
                        <a:buClr>
                          <a:schemeClr val="lt2"/>
                        </a:buClr>
                        <a:buSzPts val="1400"/>
                        <a:buFont typeface="Arial"/>
                        <a:buNone/>
                      </a:pPr>
                      <a:r>
                        <a:rPr lang="en"/>
                        <a:t>Book looks</a:t>
                      </a:r>
                      <a:endParaRPr/>
                    </a:p>
                    <a:p>
                      <a:pPr indent="0" lvl="0" marL="0" rtl="0" algn="ctr">
                        <a:spcBef>
                          <a:spcPts val="0"/>
                        </a:spcBef>
                        <a:spcAft>
                          <a:spcPts val="0"/>
                        </a:spcAft>
                        <a:buClr>
                          <a:schemeClr val="lt2"/>
                        </a:buClr>
                        <a:buSzPts val="1400"/>
                        <a:buFont typeface="Arial"/>
                        <a:buNone/>
                      </a:pPr>
                      <a:r>
                        <a:rPr lang="en"/>
                        <a:t>Pupil Voice</a:t>
                      </a:r>
                      <a:endParaRPr sz="1400" u="none" cap="none" strike="noStrike"/>
                    </a:p>
                  </a:txBody>
                  <a:tcPr marT="34300" marB="34300" marR="68600" marL="68600"/>
                </a:tc>
              </a:tr>
            </a:tbl>
          </a:graphicData>
        </a:graphic>
      </p:graphicFrame>
      <p:graphicFrame>
        <p:nvGraphicFramePr>
          <p:cNvPr id="344" name="Google Shape;344;p52"/>
          <p:cNvGraphicFramePr/>
          <p:nvPr/>
        </p:nvGraphicFramePr>
        <p:xfrm>
          <a:off x="679066" y="3772258"/>
          <a:ext cx="3000000" cy="3000000"/>
        </p:xfrm>
        <a:graphic>
          <a:graphicData uri="http://schemas.openxmlformats.org/drawingml/2006/table">
            <a:tbl>
              <a:tblPr bandRow="1" firstRow="1">
                <a:noFill/>
                <a:tableStyleId>{D15BE5FA-6E99-477A-8ED4-01EAA0D1369F}</a:tableStyleId>
              </a:tblPr>
              <a:tblGrid>
                <a:gridCol w="7436150"/>
              </a:tblGrid>
              <a:tr h="702100">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p>
                    <a:p>
                      <a:pPr indent="0" lvl="0" marL="0" marR="0" rtl="0" algn="ctr">
                        <a:lnSpc>
                          <a:spcPct val="100000"/>
                        </a:lnSpc>
                        <a:spcBef>
                          <a:spcPts val="0"/>
                        </a:spcBef>
                        <a:spcAft>
                          <a:spcPts val="0"/>
                        </a:spcAft>
                        <a:buClr>
                          <a:srgbClr val="000000"/>
                        </a:buClr>
                        <a:buSzPts val="1400"/>
                        <a:buFont typeface="Arial"/>
                        <a:buNone/>
                      </a:pPr>
                      <a:r>
                        <a:rPr lang="en" sz="1400" u="none" cap="none" strike="noStrike"/>
                        <a:t>Annual update for Governors/SLT </a:t>
                      </a:r>
                      <a:endParaRPr sz="1100" u="none" cap="none" strike="noStrike"/>
                    </a:p>
                  </a:txBody>
                  <a:tcPr marT="34300" marB="34300" marR="68600" marL="68600"/>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53"/>
          <p:cNvSpPr txBox="1"/>
          <p:nvPr>
            <p:ph type="title"/>
          </p:nvPr>
        </p:nvSpPr>
        <p:spPr>
          <a:xfrm>
            <a:off x="592067" y="1"/>
            <a:ext cx="7436400" cy="9969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accent2"/>
              </a:buClr>
              <a:buSzPts val="3000"/>
              <a:buFont typeface="Abril Fatface"/>
              <a:buNone/>
            </a:pPr>
            <a:r>
              <a:rPr lang="en"/>
              <a:t>Subject Action Plan</a:t>
            </a:r>
            <a:endParaRPr/>
          </a:p>
        </p:txBody>
      </p:sp>
      <p:graphicFrame>
        <p:nvGraphicFramePr>
          <p:cNvPr id="350" name="Google Shape;350;p53"/>
          <p:cNvGraphicFramePr/>
          <p:nvPr/>
        </p:nvGraphicFramePr>
        <p:xfrm>
          <a:off x="162263" y="996890"/>
          <a:ext cx="3000000" cy="3000000"/>
        </p:xfrm>
        <a:graphic>
          <a:graphicData uri="http://schemas.openxmlformats.org/drawingml/2006/table">
            <a:tbl>
              <a:tblPr bandRow="1" firstRow="1">
                <a:noFill/>
                <a:tableStyleId>{D15BE5FA-6E99-477A-8ED4-01EAA0D1369F}</a:tableStyleId>
              </a:tblPr>
              <a:tblGrid>
                <a:gridCol w="1992025"/>
                <a:gridCol w="1073950"/>
                <a:gridCol w="1343725"/>
                <a:gridCol w="1469925"/>
                <a:gridCol w="1469925"/>
                <a:gridCol w="1469925"/>
              </a:tblGrid>
              <a:tr h="238550">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Action </a:t>
                      </a:r>
                      <a:endParaRPr sz="1100" u="none" cap="none" strike="noStrike"/>
                    </a:p>
                  </a:txBody>
                  <a:tcPr marT="34300" marB="34300" marR="68600" marL="68600"/>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When </a:t>
                      </a:r>
                      <a:endParaRPr sz="1100" u="none" cap="none" strike="noStrike"/>
                    </a:p>
                  </a:txBody>
                  <a:tcPr marT="34300" marB="34300" marR="68600" marL="68600"/>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Who </a:t>
                      </a:r>
                      <a:endParaRPr sz="1100" u="none" cap="none" strike="noStrike"/>
                    </a:p>
                  </a:txBody>
                  <a:tcPr marT="34300" marB="34300" marR="68600" marL="68600"/>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Resources </a:t>
                      </a:r>
                      <a:endParaRPr sz="1100" u="none" cap="none" strike="noStrike"/>
                    </a:p>
                  </a:txBody>
                  <a:tcPr marT="34300" marB="34300" marR="68600" marL="68600"/>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Success criteria </a:t>
                      </a:r>
                      <a:endParaRPr sz="1100" u="none" cap="none" strike="noStrike"/>
                    </a:p>
                  </a:txBody>
                  <a:tcPr marT="34300" marB="34300" marR="68600" marL="68600"/>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Evaluation </a:t>
                      </a:r>
                      <a:endParaRPr sz="1100" u="none" cap="none" strike="noStrike"/>
                    </a:p>
                  </a:txBody>
                  <a:tcPr marT="34300" marB="34300" marR="68600" marL="68600"/>
                </a:tc>
              </a:tr>
              <a:tr h="705325">
                <a:tc>
                  <a:txBody>
                    <a:bodyPr/>
                    <a:lstStyle/>
                    <a:p>
                      <a:pPr indent="0" lvl="0" marL="0" marR="0" rtl="0" algn="l">
                        <a:lnSpc>
                          <a:spcPct val="100000"/>
                        </a:lnSpc>
                        <a:spcBef>
                          <a:spcPts val="0"/>
                        </a:spcBef>
                        <a:spcAft>
                          <a:spcPts val="0"/>
                        </a:spcAft>
                        <a:buClr>
                          <a:srgbClr val="000000"/>
                        </a:buClr>
                        <a:buSzPts val="900"/>
                        <a:buFont typeface="Arial"/>
                        <a:buNone/>
                      </a:pPr>
                      <a:r>
                        <a:rPr lang="en" sz="1100" u="none" cap="none" strike="noStrike"/>
                        <a:t>To ensure all teachers teach with fidelity to the scheme and expectations of books. </a:t>
                      </a:r>
                      <a:endParaRPr sz="1100" u="none" cap="none" strike="noStrike"/>
                    </a:p>
                  </a:txBody>
                  <a:tcPr marT="34300" marB="34300" marR="68600" marL="68600"/>
                </a:tc>
                <a:tc>
                  <a:txBody>
                    <a:bodyPr/>
                    <a:lstStyle/>
                    <a:p>
                      <a:pPr indent="0" lvl="0" marL="0" marR="0" rtl="0" algn="l">
                        <a:lnSpc>
                          <a:spcPct val="100000"/>
                        </a:lnSpc>
                        <a:spcBef>
                          <a:spcPts val="0"/>
                        </a:spcBef>
                        <a:spcAft>
                          <a:spcPts val="0"/>
                        </a:spcAft>
                        <a:buClr>
                          <a:srgbClr val="000000"/>
                        </a:buClr>
                        <a:buSzPts val="900"/>
                        <a:buFont typeface="Arial"/>
                        <a:buNone/>
                      </a:pPr>
                      <a:r>
                        <a:rPr lang="en" sz="1100" u="none" cap="none" strike="noStrike"/>
                        <a:t>See monitoring cycle </a:t>
                      </a:r>
                      <a:endParaRPr sz="1100" u="none" cap="none" strike="noStrike"/>
                    </a:p>
                  </a:txBody>
                  <a:tcPr marT="34300" marB="34300" marR="68600" marL="68600"/>
                </a:tc>
                <a:tc>
                  <a:txBody>
                    <a:bodyPr/>
                    <a:lstStyle/>
                    <a:p>
                      <a:pPr indent="0" lvl="0" marL="0" marR="0" rtl="0" algn="l">
                        <a:lnSpc>
                          <a:spcPct val="100000"/>
                        </a:lnSpc>
                        <a:spcBef>
                          <a:spcPts val="0"/>
                        </a:spcBef>
                        <a:spcAft>
                          <a:spcPts val="0"/>
                        </a:spcAft>
                        <a:buClr>
                          <a:srgbClr val="000000"/>
                        </a:buClr>
                        <a:buSzPts val="900"/>
                        <a:buFont typeface="Arial"/>
                        <a:buNone/>
                      </a:pPr>
                      <a:r>
                        <a:rPr lang="en" sz="1100" u="none" cap="none" strike="noStrike"/>
                        <a:t>All teachers </a:t>
                      </a:r>
                      <a:endParaRPr sz="1100" u="none" cap="none" strike="noStrike"/>
                    </a:p>
                  </a:txBody>
                  <a:tcPr marT="34300" marB="34300" marR="68600" marL="68600"/>
                </a:tc>
                <a:tc>
                  <a:txBody>
                    <a:bodyPr/>
                    <a:lstStyle/>
                    <a:p>
                      <a:pPr indent="0" lvl="0" marL="0" marR="0" rtl="0" algn="l">
                        <a:lnSpc>
                          <a:spcPct val="100000"/>
                        </a:lnSpc>
                        <a:spcBef>
                          <a:spcPts val="0"/>
                        </a:spcBef>
                        <a:spcAft>
                          <a:spcPts val="0"/>
                        </a:spcAft>
                        <a:buClr>
                          <a:srgbClr val="000000"/>
                        </a:buClr>
                        <a:buSzPts val="900"/>
                        <a:buFont typeface="Arial"/>
                        <a:buNone/>
                      </a:pPr>
                      <a:r>
                        <a:rPr lang="en" sz="1100" u="none" cap="none" strike="noStrike"/>
                        <a:t>Monitoring sheet</a:t>
                      </a:r>
                      <a:endParaRPr sz="1100" u="none" cap="none" strike="noStrike"/>
                    </a:p>
                    <a:p>
                      <a:pPr indent="0" lvl="0" marL="0" marR="0" rtl="0" algn="l">
                        <a:lnSpc>
                          <a:spcPct val="100000"/>
                        </a:lnSpc>
                        <a:spcBef>
                          <a:spcPts val="0"/>
                        </a:spcBef>
                        <a:spcAft>
                          <a:spcPts val="0"/>
                        </a:spcAft>
                        <a:buClr>
                          <a:srgbClr val="000000"/>
                        </a:buClr>
                        <a:buSzPts val="900"/>
                        <a:buFont typeface="Arial"/>
                        <a:buNone/>
                      </a:pPr>
                      <a:r>
                        <a:rPr lang="en" sz="1100" u="none" cap="none" strike="noStrike"/>
                        <a:t>Pupils’ books</a:t>
                      </a:r>
                      <a:endParaRPr sz="1100" u="none" cap="none" strike="noStrike"/>
                    </a:p>
                  </a:txBody>
                  <a:tcPr marT="34300" marB="34300" marR="68600" marL="68600"/>
                </a:tc>
                <a:tc>
                  <a:txBody>
                    <a:bodyPr/>
                    <a:lstStyle/>
                    <a:p>
                      <a:pPr indent="0" lvl="0" marL="0" marR="0" rtl="0" algn="l">
                        <a:lnSpc>
                          <a:spcPct val="100000"/>
                        </a:lnSpc>
                        <a:spcBef>
                          <a:spcPts val="0"/>
                        </a:spcBef>
                        <a:spcAft>
                          <a:spcPts val="0"/>
                        </a:spcAft>
                        <a:buClr>
                          <a:srgbClr val="000000"/>
                        </a:buClr>
                        <a:buSzPts val="900"/>
                        <a:buFont typeface="Arial"/>
                        <a:buNone/>
                      </a:pPr>
                      <a:r>
                        <a:rPr lang="en" sz="1100" u="none" cap="none" strike="noStrike"/>
                        <a:t>Objective checklist </a:t>
                      </a:r>
                      <a:endParaRPr sz="1100" u="none" cap="none" strike="noStrike"/>
                    </a:p>
                    <a:p>
                      <a:pPr indent="0" lvl="0" marL="0" marR="0" rtl="0" algn="l">
                        <a:lnSpc>
                          <a:spcPct val="100000"/>
                        </a:lnSpc>
                        <a:spcBef>
                          <a:spcPts val="0"/>
                        </a:spcBef>
                        <a:spcAft>
                          <a:spcPts val="0"/>
                        </a:spcAft>
                        <a:buClr>
                          <a:srgbClr val="000000"/>
                        </a:buClr>
                        <a:buSzPts val="900"/>
                        <a:buFont typeface="Arial"/>
                        <a:buNone/>
                      </a:pPr>
                      <a:r>
                        <a:rPr lang="en" sz="1100" u="none" cap="none" strike="noStrike"/>
                        <a:t>Subject lead audit</a:t>
                      </a:r>
                      <a:endParaRPr sz="1100" u="none" cap="none" strike="noStrike"/>
                    </a:p>
                    <a:p>
                      <a:pPr indent="0" lvl="0" marL="0" marR="0" rtl="0" algn="l">
                        <a:lnSpc>
                          <a:spcPct val="100000"/>
                        </a:lnSpc>
                        <a:spcBef>
                          <a:spcPts val="0"/>
                        </a:spcBef>
                        <a:spcAft>
                          <a:spcPts val="0"/>
                        </a:spcAft>
                        <a:buClr>
                          <a:srgbClr val="000000"/>
                        </a:buClr>
                        <a:buSzPts val="900"/>
                        <a:buFont typeface="Arial"/>
                        <a:buNone/>
                      </a:pPr>
                      <a:r>
                        <a:rPr lang="en" sz="1100" u="none" cap="none" strike="noStrike"/>
                        <a:t>Monitoring cycle </a:t>
                      </a:r>
                      <a:endParaRPr sz="1100" u="none" cap="none" strike="noStrike"/>
                    </a:p>
                  </a:txBody>
                  <a:tcPr marT="34300" marB="34300" marR="68600" marL="68600"/>
                </a:tc>
                <a:tc>
                  <a:txBody>
                    <a:bodyPr/>
                    <a:lstStyle/>
                    <a:p>
                      <a:pPr indent="0" lvl="0" marL="0" marR="0" rtl="0" algn="l">
                        <a:lnSpc>
                          <a:spcPct val="100000"/>
                        </a:lnSpc>
                        <a:spcBef>
                          <a:spcPts val="0"/>
                        </a:spcBef>
                        <a:spcAft>
                          <a:spcPts val="0"/>
                        </a:spcAft>
                        <a:buClr>
                          <a:srgbClr val="000000"/>
                        </a:buClr>
                        <a:buSzPts val="900"/>
                        <a:buFont typeface="Arial"/>
                        <a:buNone/>
                      </a:pPr>
                      <a:r>
                        <a:t/>
                      </a:r>
                      <a:endParaRPr sz="1100" u="none" cap="none" strike="noStrike"/>
                    </a:p>
                  </a:txBody>
                  <a:tcPr marT="34300" marB="34300" marR="68600" marL="68600"/>
                </a:tc>
              </a:tr>
              <a:tr h="685925">
                <a:tc>
                  <a:txBody>
                    <a:bodyPr/>
                    <a:lstStyle/>
                    <a:p>
                      <a:pPr indent="0" lvl="0" marL="0" marR="0" rtl="0" algn="l">
                        <a:lnSpc>
                          <a:spcPct val="100000"/>
                        </a:lnSpc>
                        <a:spcBef>
                          <a:spcPts val="0"/>
                        </a:spcBef>
                        <a:spcAft>
                          <a:spcPts val="0"/>
                        </a:spcAft>
                        <a:buClr>
                          <a:srgbClr val="000000"/>
                        </a:buClr>
                        <a:buSzPts val="1100"/>
                        <a:buFont typeface="Arial"/>
                        <a:buNone/>
                      </a:pPr>
                      <a:r>
                        <a:rPr lang="en" sz="1100"/>
                        <a:t>Collect, monitor and analyse RE assessment data every  half term.  </a:t>
                      </a:r>
                      <a:endParaRPr sz="1100" u="none" cap="none" strike="noStrike"/>
                    </a:p>
                  </a:txBody>
                  <a:tcPr marT="34300" marB="34300" marR="68600" marL="68600"/>
                </a:tc>
                <a:tc>
                  <a:txBody>
                    <a:bodyPr/>
                    <a:lstStyle/>
                    <a:p>
                      <a:pPr indent="0" lvl="0" marL="0" marR="0" rtl="0" algn="l">
                        <a:lnSpc>
                          <a:spcPct val="100000"/>
                        </a:lnSpc>
                        <a:spcBef>
                          <a:spcPts val="0"/>
                        </a:spcBef>
                        <a:spcAft>
                          <a:spcPts val="0"/>
                        </a:spcAft>
                        <a:buClr>
                          <a:srgbClr val="000000"/>
                        </a:buClr>
                        <a:buSzPts val="1100"/>
                        <a:buFont typeface="Arial"/>
                        <a:buNone/>
                      </a:pPr>
                      <a:r>
                        <a:rPr lang="en" sz="1100"/>
                        <a:t>Half termly </a:t>
                      </a:r>
                      <a:endParaRPr sz="1100" u="none" cap="none" strike="noStrike"/>
                    </a:p>
                  </a:txBody>
                  <a:tcPr marT="34300" marB="34300" marR="68600" marL="68600"/>
                </a:tc>
                <a:tc>
                  <a:txBody>
                    <a:bodyPr/>
                    <a:lstStyle/>
                    <a:p>
                      <a:pPr indent="0" lvl="0" marL="0" marR="0" rtl="0" algn="l">
                        <a:lnSpc>
                          <a:spcPct val="100000"/>
                        </a:lnSpc>
                        <a:spcBef>
                          <a:spcPts val="0"/>
                        </a:spcBef>
                        <a:spcAft>
                          <a:spcPts val="0"/>
                        </a:spcAft>
                        <a:buClr>
                          <a:srgbClr val="000000"/>
                        </a:buClr>
                        <a:buSzPts val="1100"/>
                        <a:buFont typeface="Arial"/>
                        <a:buNone/>
                      </a:pPr>
                      <a:r>
                        <a:rPr lang="en" sz="1100"/>
                        <a:t>RE lead</a:t>
                      </a:r>
                      <a:endParaRPr sz="1100" u="none" cap="none" strike="noStrike"/>
                    </a:p>
                  </a:txBody>
                  <a:tcPr marT="34300" marB="34300" marR="68600" marL="68600"/>
                </a:tc>
                <a:tc>
                  <a:txBody>
                    <a:bodyPr/>
                    <a:lstStyle/>
                    <a:p>
                      <a:pPr indent="0" lvl="0" marL="0" rtl="0" algn="l">
                        <a:spcBef>
                          <a:spcPts val="0"/>
                        </a:spcBef>
                        <a:spcAft>
                          <a:spcPts val="0"/>
                        </a:spcAft>
                        <a:buClr>
                          <a:schemeClr val="lt2"/>
                        </a:buClr>
                        <a:buSzPts val="900"/>
                        <a:buFont typeface="Arial"/>
                        <a:buNone/>
                      </a:pPr>
                      <a:r>
                        <a:rPr lang="en" sz="1100"/>
                        <a:t>Pupils’ books</a:t>
                      </a:r>
                      <a:endParaRPr sz="1100"/>
                    </a:p>
                    <a:p>
                      <a:pPr indent="0" lvl="0" marL="0" rtl="0" algn="l">
                        <a:spcBef>
                          <a:spcPts val="0"/>
                        </a:spcBef>
                        <a:spcAft>
                          <a:spcPts val="0"/>
                        </a:spcAft>
                        <a:buClr>
                          <a:schemeClr val="lt2"/>
                        </a:buClr>
                        <a:buSzPts val="900"/>
                        <a:buFont typeface="Arial"/>
                        <a:buNone/>
                      </a:pPr>
                      <a:r>
                        <a:rPr lang="en" sz="1100"/>
                        <a:t>Policy</a:t>
                      </a:r>
                      <a:endParaRPr sz="1100"/>
                    </a:p>
                    <a:p>
                      <a:pPr indent="0" lvl="0" marL="0" rtl="0" algn="l">
                        <a:spcBef>
                          <a:spcPts val="0"/>
                        </a:spcBef>
                        <a:spcAft>
                          <a:spcPts val="0"/>
                        </a:spcAft>
                        <a:buClr>
                          <a:schemeClr val="lt2"/>
                        </a:buClr>
                        <a:buSzPts val="900"/>
                        <a:buFont typeface="Arial"/>
                        <a:buNone/>
                      </a:pPr>
                      <a:r>
                        <a:rPr lang="en" sz="1100"/>
                        <a:t>Assessment grids</a:t>
                      </a:r>
                      <a:endParaRPr sz="1100"/>
                    </a:p>
                    <a:p>
                      <a:pPr indent="0" lvl="0" marL="0" rtl="0" algn="l">
                        <a:spcBef>
                          <a:spcPts val="0"/>
                        </a:spcBef>
                        <a:spcAft>
                          <a:spcPts val="0"/>
                        </a:spcAft>
                        <a:buClr>
                          <a:schemeClr val="lt2"/>
                        </a:buClr>
                        <a:buSzPts val="900"/>
                        <a:buFont typeface="Arial"/>
                        <a:buNone/>
                      </a:pPr>
                      <a:r>
                        <a:rPr lang="en" sz="1100"/>
                        <a:t>Assessment table</a:t>
                      </a:r>
                      <a:endParaRPr sz="1100"/>
                    </a:p>
                  </a:txBody>
                  <a:tcPr marT="34300" marB="34300" marR="68600" marL="68600"/>
                </a:tc>
                <a:tc>
                  <a:txBody>
                    <a:bodyPr/>
                    <a:lstStyle/>
                    <a:p>
                      <a:pPr indent="0" lvl="0" marL="0" marR="0" rtl="0" algn="l">
                        <a:lnSpc>
                          <a:spcPct val="100000"/>
                        </a:lnSpc>
                        <a:spcBef>
                          <a:spcPts val="0"/>
                        </a:spcBef>
                        <a:spcAft>
                          <a:spcPts val="0"/>
                        </a:spcAft>
                        <a:buClr>
                          <a:schemeClr val="dk1"/>
                        </a:buClr>
                        <a:buSzPts val="900"/>
                        <a:buFont typeface="Arial"/>
                        <a:buNone/>
                      </a:pPr>
                      <a:r>
                        <a:t/>
                      </a:r>
                      <a:endParaRPr b="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lang="en" sz="1100"/>
                        <a:t>To ensure pupil data is </a:t>
                      </a:r>
                      <a:r>
                        <a:rPr lang="en" sz="1100"/>
                        <a:t>constantly</a:t>
                      </a:r>
                      <a:r>
                        <a:rPr lang="en" sz="1100"/>
                        <a:t> good across the school and the RE curriculum is having an impact on Religious understanding.</a:t>
                      </a:r>
                      <a:endParaRPr sz="1100" u="none" cap="none" strike="noStrike"/>
                    </a:p>
                  </a:txBody>
                  <a:tcPr marT="34300" marB="34300" marR="68600" marL="68600"/>
                </a:tc>
                <a:tc>
                  <a:txBody>
                    <a:bodyPr/>
                    <a:lstStyle/>
                    <a:p>
                      <a:pPr indent="0" lvl="0" marL="0" marR="0" rtl="0" algn="l">
                        <a:lnSpc>
                          <a:spcPct val="100000"/>
                        </a:lnSpc>
                        <a:spcBef>
                          <a:spcPts val="0"/>
                        </a:spcBef>
                        <a:spcAft>
                          <a:spcPts val="0"/>
                        </a:spcAft>
                        <a:buClr>
                          <a:srgbClr val="000000"/>
                        </a:buClr>
                        <a:buSzPts val="900"/>
                        <a:buFont typeface="Arial"/>
                        <a:buNone/>
                      </a:pPr>
                      <a:r>
                        <a:t/>
                      </a:r>
                      <a:endParaRPr sz="1100" u="none" cap="none" strike="noStrike"/>
                    </a:p>
                  </a:txBody>
                  <a:tcPr marT="34300" marB="34300" marR="68600" marL="68600"/>
                </a:tc>
              </a:tr>
              <a:tr h="705325">
                <a:tc>
                  <a:txBody>
                    <a:bodyPr/>
                    <a:lstStyle/>
                    <a:p>
                      <a:pPr indent="0" lvl="0" marL="0" marR="0" rtl="0" algn="l">
                        <a:lnSpc>
                          <a:spcPct val="100000"/>
                        </a:lnSpc>
                        <a:spcBef>
                          <a:spcPts val="0"/>
                        </a:spcBef>
                        <a:spcAft>
                          <a:spcPts val="0"/>
                        </a:spcAft>
                        <a:buClr>
                          <a:schemeClr val="dk1"/>
                        </a:buClr>
                        <a:buSzPts val="900"/>
                        <a:buFont typeface="Arial"/>
                        <a:buNone/>
                      </a:pPr>
                      <a:r>
                        <a:rPr lang="en" sz="1100">
                          <a:latin typeface="Arial"/>
                          <a:ea typeface="Arial"/>
                          <a:cs typeface="Arial"/>
                          <a:sym typeface="Arial"/>
                        </a:rPr>
                        <a:t>Successfully</a:t>
                      </a:r>
                      <a:r>
                        <a:rPr lang="en" sz="1100">
                          <a:latin typeface="Arial"/>
                          <a:ea typeface="Arial"/>
                          <a:cs typeface="Arial"/>
                          <a:sym typeface="Arial"/>
                        </a:rPr>
                        <a:t> </a:t>
                      </a:r>
                      <a:r>
                        <a:rPr lang="en" sz="1100">
                          <a:latin typeface="Arial"/>
                          <a:ea typeface="Arial"/>
                          <a:cs typeface="Arial"/>
                          <a:sym typeface="Arial"/>
                        </a:rPr>
                        <a:t>implement</a:t>
                      </a:r>
                      <a:r>
                        <a:rPr lang="en" sz="1100">
                          <a:latin typeface="Arial"/>
                          <a:ea typeface="Arial"/>
                          <a:cs typeface="Arial"/>
                          <a:sym typeface="Arial"/>
                        </a:rPr>
                        <a:t> the new christian vision and up to date values across school and the community. </a:t>
                      </a:r>
                      <a:endParaRPr b="0" sz="1100" u="none" cap="none" strike="noStrike">
                        <a:solidFill>
                          <a:schemeClr val="dk1"/>
                        </a:solidFill>
                        <a:latin typeface="Arial"/>
                        <a:ea typeface="Arial"/>
                        <a:cs typeface="Arial"/>
                        <a:sym typeface="Arial"/>
                      </a:endParaRPr>
                    </a:p>
                  </a:txBody>
                  <a:tcPr marT="28575" marB="28575" marR="57150" marL="57150"/>
                </a:tc>
                <a:tc>
                  <a:txBody>
                    <a:bodyPr/>
                    <a:lstStyle/>
                    <a:p>
                      <a:pPr indent="0" lvl="0" marL="0" marR="0" rtl="0" algn="l">
                        <a:lnSpc>
                          <a:spcPct val="100000"/>
                        </a:lnSpc>
                        <a:spcBef>
                          <a:spcPts val="0"/>
                        </a:spcBef>
                        <a:spcAft>
                          <a:spcPts val="0"/>
                        </a:spcAft>
                        <a:buClr>
                          <a:schemeClr val="dk1"/>
                        </a:buClr>
                        <a:buSzPts val="900"/>
                        <a:buFont typeface="Arial"/>
                        <a:buNone/>
                      </a:pPr>
                      <a:r>
                        <a:rPr lang="en" sz="1100">
                          <a:latin typeface="Arial"/>
                          <a:ea typeface="Arial"/>
                          <a:cs typeface="Arial"/>
                          <a:sym typeface="Arial"/>
                        </a:rPr>
                        <a:t>2025/26</a:t>
                      </a:r>
                      <a:endParaRPr b="0" sz="1100" u="none" cap="none" strike="noStrike">
                        <a:solidFill>
                          <a:schemeClr val="dk1"/>
                        </a:solidFill>
                        <a:latin typeface="Arial"/>
                        <a:ea typeface="Arial"/>
                        <a:cs typeface="Arial"/>
                        <a:sym typeface="Arial"/>
                      </a:endParaRPr>
                    </a:p>
                  </a:txBody>
                  <a:tcPr marT="28575" marB="28575" marR="57150" marL="57150"/>
                </a:tc>
                <a:tc>
                  <a:txBody>
                    <a:bodyPr/>
                    <a:lstStyle/>
                    <a:p>
                      <a:pPr indent="0" lvl="0" marL="0" marR="0" rtl="0" algn="l">
                        <a:lnSpc>
                          <a:spcPct val="100000"/>
                        </a:lnSpc>
                        <a:spcBef>
                          <a:spcPts val="0"/>
                        </a:spcBef>
                        <a:spcAft>
                          <a:spcPts val="0"/>
                        </a:spcAft>
                        <a:buClr>
                          <a:schemeClr val="dk1"/>
                        </a:buClr>
                        <a:buSzPts val="1400"/>
                        <a:buFont typeface="Arial"/>
                        <a:buNone/>
                      </a:pPr>
                      <a:r>
                        <a:rPr lang="en" sz="1100">
                          <a:latin typeface="Arial"/>
                          <a:ea typeface="Arial"/>
                          <a:cs typeface="Arial"/>
                          <a:sym typeface="Arial"/>
                        </a:rPr>
                        <a:t>RE lead</a:t>
                      </a:r>
                      <a:endParaRPr sz="1100">
                        <a:latin typeface="Arial"/>
                        <a:ea typeface="Arial"/>
                        <a:cs typeface="Arial"/>
                        <a:sym typeface="Arial"/>
                      </a:endParaRPr>
                    </a:p>
                    <a:p>
                      <a:pPr indent="0" lvl="0" marL="0" marR="0" rtl="0" algn="l">
                        <a:lnSpc>
                          <a:spcPct val="100000"/>
                        </a:lnSpc>
                        <a:spcBef>
                          <a:spcPts val="0"/>
                        </a:spcBef>
                        <a:spcAft>
                          <a:spcPts val="0"/>
                        </a:spcAft>
                        <a:buClr>
                          <a:schemeClr val="dk1"/>
                        </a:buClr>
                        <a:buSzPts val="1400"/>
                        <a:buFont typeface="Arial"/>
                        <a:buNone/>
                      </a:pPr>
                      <a:r>
                        <a:rPr lang="en" sz="1100">
                          <a:latin typeface="Arial"/>
                          <a:ea typeface="Arial"/>
                          <a:cs typeface="Arial"/>
                          <a:sym typeface="Arial"/>
                        </a:rPr>
                        <a:t>Governors</a:t>
                      </a:r>
                      <a:endParaRPr sz="1100">
                        <a:latin typeface="Arial"/>
                        <a:ea typeface="Arial"/>
                        <a:cs typeface="Arial"/>
                        <a:sym typeface="Arial"/>
                      </a:endParaRPr>
                    </a:p>
                    <a:p>
                      <a:pPr indent="0" lvl="0" marL="0" marR="0" rtl="0" algn="l">
                        <a:lnSpc>
                          <a:spcPct val="100000"/>
                        </a:lnSpc>
                        <a:spcBef>
                          <a:spcPts val="0"/>
                        </a:spcBef>
                        <a:spcAft>
                          <a:spcPts val="0"/>
                        </a:spcAft>
                        <a:buClr>
                          <a:schemeClr val="dk1"/>
                        </a:buClr>
                        <a:buSzPts val="1400"/>
                        <a:buFont typeface="Arial"/>
                        <a:buNone/>
                      </a:pPr>
                      <a:r>
                        <a:rPr lang="en" sz="1100">
                          <a:latin typeface="Arial"/>
                          <a:ea typeface="Arial"/>
                          <a:cs typeface="Arial"/>
                          <a:sym typeface="Arial"/>
                        </a:rPr>
                        <a:t>SLT</a:t>
                      </a:r>
                      <a:endParaRPr sz="1100">
                        <a:latin typeface="Arial"/>
                        <a:ea typeface="Arial"/>
                        <a:cs typeface="Arial"/>
                        <a:sym typeface="Arial"/>
                      </a:endParaRPr>
                    </a:p>
                    <a:p>
                      <a:pPr indent="0" lvl="0" marL="0" marR="0" rtl="0" algn="l">
                        <a:lnSpc>
                          <a:spcPct val="100000"/>
                        </a:lnSpc>
                        <a:spcBef>
                          <a:spcPts val="0"/>
                        </a:spcBef>
                        <a:spcAft>
                          <a:spcPts val="0"/>
                        </a:spcAft>
                        <a:buClr>
                          <a:schemeClr val="dk1"/>
                        </a:buClr>
                        <a:buSzPts val="1400"/>
                        <a:buFont typeface="Arial"/>
                        <a:buNone/>
                      </a:pPr>
                      <a:r>
                        <a:rPr lang="en" sz="1100">
                          <a:latin typeface="Arial"/>
                          <a:ea typeface="Arial"/>
                          <a:cs typeface="Arial"/>
                          <a:sym typeface="Arial"/>
                        </a:rPr>
                        <a:t>Teachers</a:t>
                      </a:r>
                      <a:endParaRPr sz="1100">
                        <a:latin typeface="Arial"/>
                        <a:ea typeface="Arial"/>
                        <a:cs typeface="Arial"/>
                        <a:sym typeface="Arial"/>
                      </a:endParaRPr>
                    </a:p>
                    <a:p>
                      <a:pPr indent="0" lvl="0" marL="0" marR="0" rtl="0" algn="l">
                        <a:lnSpc>
                          <a:spcPct val="100000"/>
                        </a:lnSpc>
                        <a:spcBef>
                          <a:spcPts val="0"/>
                        </a:spcBef>
                        <a:spcAft>
                          <a:spcPts val="0"/>
                        </a:spcAft>
                        <a:buClr>
                          <a:schemeClr val="dk1"/>
                        </a:buClr>
                        <a:buSzPts val="1400"/>
                        <a:buFont typeface="Arial"/>
                        <a:buNone/>
                      </a:pPr>
                      <a:r>
                        <a:rPr lang="en" sz="1100">
                          <a:latin typeface="Arial"/>
                          <a:ea typeface="Arial"/>
                          <a:cs typeface="Arial"/>
                          <a:sym typeface="Arial"/>
                        </a:rPr>
                        <a:t>Staff</a:t>
                      </a:r>
                      <a:endParaRPr sz="1100">
                        <a:latin typeface="Arial"/>
                        <a:ea typeface="Arial"/>
                        <a:cs typeface="Arial"/>
                        <a:sym typeface="Arial"/>
                      </a:endParaRPr>
                    </a:p>
                  </a:txBody>
                  <a:tcPr marT="28575" marB="28575" marR="57150" marL="57150"/>
                </a:tc>
                <a:tc>
                  <a:txBody>
                    <a:bodyPr/>
                    <a:lstStyle/>
                    <a:p>
                      <a:pPr indent="0" lvl="0" marL="0" marR="0" rtl="0" algn="l">
                        <a:lnSpc>
                          <a:spcPct val="100000"/>
                        </a:lnSpc>
                        <a:spcBef>
                          <a:spcPts val="0"/>
                        </a:spcBef>
                        <a:spcAft>
                          <a:spcPts val="0"/>
                        </a:spcAft>
                        <a:buClr>
                          <a:schemeClr val="dk1"/>
                        </a:buClr>
                        <a:buSzPts val="900"/>
                        <a:buFont typeface="Arial"/>
                        <a:buNone/>
                      </a:pPr>
                      <a:r>
                        <a:rPr lang="en" sz="1100">
                          <a:latin typeface="Arial"/>
                          <a:ea typeface="Arial"/>
                          <a:cs typeface="Arial"/>
                          <a:sym typeface="Arial"/>
                        </a:rPr>
                        <a:t>Collective Worship</a:t>
                      </a:r>
                      <a:endParaRPr sz="1100">
                        <a:latin typeface="Arial"/>
                        <a:ea typeface="Arial"/>
                        <a:cs typeface="Arial"/>
                        <a:sym typeface="Arial"/>
                      </a:endParaRPr>
                    </a:p>
                    <a:p>
                      <a:pPr indent="0" lvl="0" marL="0" marR="0" rtl="0" algn="l">
                        <a:lnSpc>
                          <a:spcPct val="100000"/>
                        </a:lnSpc>
                        <a:spcBef>
                          <a:spcPts val="0"/>
                        </a:spcBef>
                        <a:spcAft>
                          <a:spcPts val="0"/>
                        </a:spcAft>
                        <a:buClr>
                          <a:schemeClr val="dk1"/>
                        </a:buClr>
                        <a:buSzPts val="900"/>
                        <a:buFont typeface="Arial"/>
                        <a:buNone/>
                      </a:pPr>
                      <a:r>
                        <a:rPr lang="en" sz="1100">
                          <a:latin typeface="Arial"/>
                          <a:ea typeface="Arial"/>
                          <a:cs typeface="Arial"/>
                          <a:sym typeface="Arial"/>
                        </a:rPr>
                        <a:t>Books </a:t>
                      </a:r>
                      <a:endParaRPr sz="1100">
                        <a:latin typeface="Arial"/>
                        <a:ea typeface="Arial"/>
                        <a:cs typeface="Arial"/>
                        <a:sym typeface="Arial"/>
                      </a:endParaRPr>
                    </a:p>
                    <a:p>
                      <a:pPr indent="0" lvl="0" marL="0" marR="0" rtl="0" algn="l">
                        <a:lnSpc>
                          <a:spcPct val="100000"/>
                        </a:lnSpc>
                        <a:spcBef>
                          <a:spcPts val="0"/>
                        </a:spcBef>
                        <a:spcAft>
                          <a:spcPts val="0"/>
                        </a:spcAft>
                        <a:buClr>
                          <a:schemeClr val="dk1"/>
                        </a:buClr>
                        <a:buSzPts val="900"/>
                        <a:buFont typeface="Arial"/>
                        <a:buNone/>
                      </a:pPr>
                      <a:r>
                        <a:rPr lang="en" sz="1100">
                          <a:latin typeface="Arial"/>
                          <a:ea typeface="Arial"/>
                          <a:cs typeface="Arial"/>
                          <a:sym typeface="Arial"/>
                        </a:rPr>
                        <a:t>Staff meetings</a:t>
                      </a:r>
                      <a:endParaRPr sz="1100">
                        <a:latin typeface="Arial"/>
                        <a:ea typeface="Arial"/>
                        <a:cs typeface="Arial"/>
                        <a:sym typeface="Arial"/>
                      </a:endParaRPr>
                    </a:p>
                    <a:p>
                      <a:pPr indent="0" lvl="0" marL="0" marR="0" rtl="0" algn="l">
                        <a:lnSpc>
                          <a:spcPct val="100000"/>
                        </a:lnSpc>
                        <a:spcBef>
                          <a:spcPts val="0"/>
                        </a:spcBef>
                        <a:spcAft>
                          <a:spcPts val="0"/>
                        </a:spcAft>
                        <a:buClr>
                          <a:schemeClr val="dk1"/>
                        </a:buClr>
                        <a:buSzPts val="900"/>
                        <a:buFont typeface="Arial"/>
                        <a:buNone/>
                      </a:pPr>
                      <a:r>
                        <a:rPr lang="en" sz="1100">
                          <a:latin typeface="Arial"/>
                          <a:ea typeface="Arial"/>
                          <a:cs typeface="Arial"/>
                          <a:sym typeface="Arial"/>
                        </a:rPr>
                        <a:t>Inset day</a:t>
                      </a:r>
                      <a:endParaRPr sz="1100">
                        <a:latin typeface="Arial"/>
                        <a:ea typeface="Arial"/>
                        <a:cs typeface="Arial"/>
                        <a:sym typeface="Arial"/>
                      </a:endParaRPr>
                    </a:p>
                  </a:txBody>
                  <a:tcPr marT="28575" marB="28575" marR="57150" marL="57150"/>
                </a:tc>
                <a:tc>
                  <a:txBody>
                    <a:bodyPr/>
                    <a:lstStyle/>
                    <a:p>
                      <a:pPr indent="0" lvl="0" marL="0" marR="0" rtl="0" algn="l">
                        <a:lnSpc>
                          <a:spcPct val="100000"/>
                        </a:lnSpc>
                        <a:spcBef>
                          <a:spcPts val="0"/>
                        </a:spcBef>
                        <a:spcAft>
                          <a:spcPts val="0"/>
                        </a:spcAft>
                        <a:buClr>
                          <a:schemeClr val="dk1"/>
                        </a:buClr>
                        <a:buSzPts val="900"/>
                        <a:buFont typeface="Arial"/>
                        <a:buNone/>
                      </a:pPr>
                      <a:r>
                        <a:rPr lang="en" sz="1100">
                          <a:latin typeface="Arial"/>
                          <a:ea typeface="Arial"/>
                          <a:cs typeface="Arial"/>
                          <a:sym typeface="Arial"/>
                        </a:rPr>
                        <a:t>To ensure all staff and pupils have an understanding of the vision on a deep level and can actively live the christian values, </a:t>
                      </a:r>
                      <a:endParaRPr b="0" sz="1100" u="none" cap="none" strike="noStrike">
                        <a:solidFill>
                          <a:schemeClr val="dk1"/>
                        </a:solidFill>
                        <a:latin typeface="Arial"/>
                        <a:ea typeface="Arial"/>
                        <a:cs typeface="Arial"/>
                        <a:sym typeface="Arial"/>
                      </a:endParaRPr>
                    </a:p>
                  </a:txBody>
                  <a:tcPr marT="28575" marB="28575" marR="57150" marL="57150"/>
                </a:tc>
                <a:tc>
                  <a:txBody>
                    <a:bodyPr/>
                    <a:lstStyle/>
                    <a:p>
                      <a:pPr indent="0" lvl="0" marL="0" marR="0" rtl="0" algn="l">
                        <a:lnSpc>
                          <a:spcPct val="100000"/>
                        </a:lnSpc>
                        <a:spcBef>
                          <a:spcPts val="0"/>
                        </a:spcBef>
                        <a:spcAft>
                          <a:spcPts val="0"/>
                        </a:spcAft>
                        <a:buClr>
                          <a:srgbClr val="000000"/>
                        </a:buClr>
                        <a:buSzPts val="900"/>
                        <a:buFont typeface="Arial"/>
                        <a:buNone/>
                      </a:pPr>
                      <a:r>
                        <a:t/>
                      </a:r>
                      <a:endParaRPr sz="1100" u="none" cap="none" strike="noStrike"/>
                    </a:p>
                  </a:txBody>
                  <a:tcPr marT="34300" marB="34300" marR="68600" marL="68600"/>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36"/>
          <p:cNvSpPr txBox="1"/>
          <p:nvPr>
            <p:ph type="ctrTitle"/>
          </p:nvPr>
        </p:nvSpPr>
        <p:spPr>
          <a:xfrm>
            <a:off x="263200" y="268150"/>
            <a:ext cx="8102400" cy="12006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b="0" lang="en" sz="3700"/>
              <a:t>Our Christian Vision</a:t>
            </a:r>
            <a:endParaRPr b="0" sz="3700"/>
          </a:p>
        </p:txBody>
      </p:sp>
      <p:sp>
        <p:nvSpPr>
          <p:cNvPr id="223" name="Google Shape;223;p36"/>
          <p:cNvSpPr txBox="1"/>
          <p:nvPr/>
        </p:nvSpPr>
        <p:spPr>
          <a:xfrm>
            <a:off x="659175" y="1330350"/>
            <a:ext cx="8016900" cy="2865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500"/>
              </a:spcBef>
              <a:spcAft>
                <a:spcPts val="0"/>
              </a:spcAft>
              <a:buNone/>
            </a:pPr>
            <a:r>
              <a:rPr lang="en" sz="1800">
                <a:solidFill>
                  <a:srgbClr val="FFFFFF"/>
                </a:solidFill>
                <a:latin typeface="Roboto Serif"/>
                <a:ea typeface="Roboto Serif"/>
                <a:cs typeface="Roboto Serif"/>
                <a:sym typeface="Roboto Serif"/>
              </a:rPr>
              <a:t>Our school vision: </a:t>
            </a:r>
            <a:endParaRPr sz="1800">
              <a:solidFill>
                <a:srgbClr val="FFFFFF"/>
              </a:solidFill>
              <a:latin typeface="Roboto Serif"/>
              <a:ea typeface="Roboto Serif"/>
              <a:cs typeface="Roboto Serif"/>
              <a:sym typeface="Roboto Serif"/>
            </a:endParaRPr>
          </a:p>
          <a:p>
            <a:pPr indent="0" lvl="0" marL="0" rtl="0" algn="ctr">
              <a:lnSpc>
                <a:spcPct val="115000"/>
              </a:lnSpc>
              <a:spcBef>
                <a:spcPts val="500"/>
              </a:spcBef>
              <a:spcAft>
                <a:spcPts val="0"/>
              </a:spcAft>
              <a:buNone/>
            </a:pPr>
            <a:r>
              <a:rPr b="1" lang="en" sz="1800">
                <a:solidFill>
                  <a:srgbClr val="522D80"/>
                </a:solidFill>
                <a:highlight>
                  <a:srgbClr val="FFFFFF"/>
                </a:highlight>
                <a:latin typeface="Roboto Serif"/>
                <a:ea typeface="Roboto Serif"/>
                <a:cs typeface="Roboto Serif"/>
                <a:sym typeface="Roboto Serif"/>
              </a:rPr>
              <a:t>“Be strong and courageous. </a:t>
            </a:r>
            <a:endParaRPr b="1" sz="1800">
              <a:solidFill>
                <a:srgbClr val="522D80"/>
              </a:solidFill>
              <a:highlight>
                <a:srgbClr val="FFFFFF"/>
              </a:highlight>
              <a:latin typeface="Roboto Serif"/>
              <a:ea typeface="Roboto Serif"/>
              <a:cs typeface="Roboto Serif"/>
              <a:sym typeface="Roboto Serif"/>
            </a:endParaRPr>
          </a:p>
          <a:p>
            <a:pPr indent="0" lvl="0" marL="0" rtl="0" algn="ctr">
              <a:spcBef>
                <a:spcPts val="0"/>
              </a:spcBef>
              <a:spcAft>
                <a:spcPts val="0"/>
              </a:spcAft>
              <a:buNone/>
            </a:pPr>
            <a:r>
              <a:rPr b="1" lang="en" sz="1800">
                <a:solidFill>
                  <a:srgbClr val="522D80"/>
                </a:solidFill>
                <a:highlight>
                  <a:srgbClr val="FFFFFF"/>
                </a:highlight>
                <a:latin typeface="Roboto Serif"/>
                <a:ea typeface="Roboto Serif"/>
                <a:cs typeface="Roboto Serif"/>
                <a:sym typeface="Roboto Serif"/>
              </a:rPr>
              <a:t>Do not be afraid; do not be discouraged, for the Lord your God will be with you wherever you go.”</a:t>
            </a:r>
            <a:r>
              <a:rPr i="1" lang="en" sz="1800">
                <a:solidFill>
                  <a:srgbClr val="522D80"/>
                </a:solidFill>
                <a:highlight>
                  <a:srgbClr val="FFFFFF"/>
                </a:highlight>
                <a:latin typeface="Roboto Serif"/>
                <a:ea typeface="Roboto Serif"/>
                <a:cs typeface="Roboto Serif"/>
                <a:sym typeface="Roboto Serif"/>
              </a:rPr>
              <a:t> </a:t>
            </a:r>
            <a:endParaRPr b="1" sz="1800">
              <a:solidFill>
                <a:srgbClr val="522D80"/>
              </a:solidFill>
              <a:highlight>
                <a:srgbClr val="FFFFFF"/>
              </a:highlight>
              <a:latin typeface="Roboto Serif"/>
              <a:ea typeface="Roboto Serif"/>
              <a:cs typeface="Roboto Serif"/>
              <a:sym typeface="Roboto Serif"/>
            </a:endParaRPr>
          </a:p>
          <a:p>
            <a:pPr indent="0" lvl="0" marL="0" rtl="0" algn="l">
              <a:lnSpc>
                <a:spcPct val="115000"/>
              </a:lnSpc>
              <a:spcBef>
                <a:spcPts val="500"/>
              </a:spcBef>
              <a:spcAft>
                <a:spcPts val="0"/>
              </a:spcAft>
              <a:buNone/>
            </a:pPr>
            <a:r>
              <a:t/>
            </a:r>
            <a:endParaRPr sz="1800">
              <a:solidFill>
                <a:srgbClr val="FFFFFF"/>
              </a:solidFill>
              <a:latin typeface="Roboto Serif"/>
              <a:ea typeface="Roboto Serif"/>
              <a:cs typeface="Roboto Serif"/>
              <a:sym typeface="Roboto Serif"/>
            </a:endParaRPr>
          </a:p>
          <a:p>
            <a:pPr indent="0" lvl="0" marL="0" rtl="0" algn="l">
              <a:lnSpc>
                <a:spcPct val="115000"/>
              </a:lnSpc>
              <a:spcBef>
                <a:spcPts val="500"/>
              </a:spcBef>
              <a:spcAft>
                <a:spcPts val="0"/>
              </a:spcAft>
              <a:buNone/>
            </a:pPr>
            <a:r>
              <a:rPr lang="en" sz="1800">
                <a:solidFill>
                  <a:srgbClr val="FFFFFF"/>
                </a:solidFill>
                <a:latin typeface="Roboto Serif"/>
                <a:ea typeface="Roboto Serif"/>
                <a:cs typeface="Roboto Serif"/>
                <a:sym typeface="Roboto Serif"/>
              </a:rPr>
              <a:t>Rooted in scripture: </a:t>
            </a:r>
            <a:r>
              <a:rPr b="1" lang="en" sz="1800">
                <a:solidFill>
                  <a:srgbClr val="FFFFFF"/>
                </a:solidFill>
                <a:latin typeface="Roboto Serif"/>
                <a:ea typeface="Roboto Serif"/>
                <a:cs typeface="Roboto Serif"/>
                <a:sym typeface="Roboto Serif"/>
              </a:rPr>
              <a:t>Joshua 9</a:t>
            </a:r>
            <a:endParaRPr b="1" sz="1800">
              <a:solidFill>
                <a:srgbClr val="FFFFFF"/>
              </a:solidFill>
              <a:latin typeface="Roboto Serif"/>
              <a:ea typeface="Roboto Serif"/>
              <a:cs typeface="Roboto Serif"/>
              <a:sym typeface="Roboto Serif"/>
            </a:endParaRPr>
          </a:p>
          <a:p>
            <a:pPr indent="0" lvl="0" marL="0" rtl="0" algn="l">
              <a:lnSpc>
                <a:spcPct val="115000"/>
              </a:lnSpc>
              <a:spcBef>
                <a:spcPts val="500"/>
              </a:spcBef>
              <a:spcAft>
                <a:spcPts val="0"/>
              </a:spcAft>
              <a:buNone/>
            </a:pPr>
            <a:r>
              <a:rPr lang="en" sz="1800">
                <a:solidFill>
                  <a:srgbClr val="FFFFFF"/>
                </a:solidFill>
                <a:latin typeface="Roboto Serif"/>
                <a:ea typeface="Roboto Serif"/>
                <a:cs typeface="Roboto Serif"/>
                <a:sym typeface="Roboto Serif"/>
              </a:rPr>
              <a:t>Our vision shapes our: </a:t>
            </a:r>
            <a:r>
              <a:rPr b="1" lang="en" sz="1800" u="sng">
                <a:solidFill>
                  <a:srgbClr val="FFFFFF"/>
                </a:solidFill>
                <a:latin typeface="Roboto Serif"/>
                <a:ea typeface="Roboto Serif"/>
                <a:cs typeface="Roboto Serif"/>
                <a:sym typeface="Roboto Serif"/>
              </a:rPr>
              <a:t>curriculum</a:t>
            </a:r>
            <a:r>
              <a:rPr b="1" lang="en" sz="1800">
                <a:solidFill>
                  <a:srgbClr val="FFFFFF"/>
                </a:solidFill>
                <a:latin typeface="Roboto Serif"/>
                <a:ea typeface="Roboto Serif"/>
                <a:cs typeface="Roboto Serif"/>
                <a:sym typeface="Roboto Serif"/>
              </a:rPr>
              <a:t>, </a:t>
            </a:r>
            <a:r>
              <a:rPr b="1" lang="en" sz="1800" u="sng">
                <a:solidFill>
                  <a:srgbClr val="FFFFFF"/>
                </a:solidFill>
                <a:latin typeface="Roboto Serif"/>
                <a:ea typeface="Roboto Serif"/>
                <a:cs typeface="Roboto Serif"/>
                <a:sym typeface="Roboto Serif"/>
              </a:rPr>
              <a:t>policies</a:t>
            </a:r>
            <a:r>
              <a:rPr b="1" lang="en" sz="1800">
                <a:solidFill>
                  <a:srgbClr val="FFFFFF"/>
                </a:solidFill>
                <a:latin typeface="Roboto Serif"/>
                <a:ea typeface="Roboto Serif"/>
                <a:cs typeface="Roboto Serif"/>
                <a:sym typeface="Roboto Serif"/>
              </a:rPr>
              <a:t>, relationships, behaviour, inclusion.</a:t>
            </a:r>
            <a:endParaRPr b="1" sz="1800">
              <a:solidFill>
                <a:srgbClr val="FFFFFF"/>
              </a:solidFill>
              <a:latin typeface="Roboto Serif"/>
              <a:ea typeface="Roboto Serif"/>
              <a:cs typeface="Roboto Serif"/>
              <a:sym typeface="Roboto Serif"/>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54"/>
          <p:cNvSpPr txBox="1"/>
          <p:nvPr>
            <p:ph type="title"/>
          </p:nvPr>
        </p:nvSpPr>
        <p:spPr>
          <a:xfrm>
            <a:off x="660361" y="-5"/>
            <a:ext cx="7436400" cy="9969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accent2"/>
              </a:buClr>
              <a:buSzPts val="3000"/>
              <a:buFont typeface="Abril Fatface"/>
              <a:buNone/>
            </a:pPr>
            <a:r>
              <a:rPr lang="en"/>
              <a:t>Data Autumn </a:t>
            </a:r>
            <a:endParaRPr/>
          </a:p>
        </p:txBody>
      </p:sp>
      <p:graphicFrame>
        <p:nvGraphicFramePr>
          <p:cNvPr id="356" name="Google Shape;356;p54"/>
          <p:cNvGraphicFramePr/>
          <p:nvPr/>
        </p:nvGraphicFramePr>
        <p:xfrm>
          <a:off x="964331" y="1068103"/>
          <a:ext cx="3000000" cy="3000000"/>
        </p:xfrm>
        <a:graphic>
          <a:graphicData uri="http://schemas.openxmlformats.org/drawingml/2006/table">
            <a:tbl>
              <a:tblPr bandRow="1" firstRow="1">
                <a:noFill/>
                <a:tableStyleId>{D15BE5FA-6E99-477A-8ED4-01EAA0D1369F}</a:tableStyleId>
              </a:tblPr>
              <a:tblGrid>
                <a:gridCol w="743600"/>
                <a:gridCol w="743600"/>
                <a:gridCol w="743600"/>
                <a:gridCol w="743600"/>
              </a:tblGrid>
              <a:tr h="274325">
                <a:tc rowSpan="2">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34300" marB="34300" marR="68600" marL="68600"/>
                </a:tc>
                <a:tc gridSpan="3">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Autumn 1</a:t>
                      </a:r>
                      <a:endParaRPr sz="1100" u="none" cap="none" strike="noStrike"/>
                    </a:p>
                  </a:txBody>
                  <a:tcPr marT="34300" marB="34300" marR="68600" marL="68600">
                    <a:lnB cap="flat" cmpd="sng" w="9525">
                      <a:solidFill>
                        <a:schemeClr val="dk1"/>
                      </a:solidFill>
                      <a:prstDash val="solid"/>
                      <a:round/>
                      <a:headEnd len="sm" w="sm" type="none"/>
                      <a:tailEnd len="sm" w="sm" type="none"/>
                    </a:lnB>
                  </a:tcPr>
                </a:tc>
                <a:tc hMerge="1"/>
                <a:tc hMerge="1"/>
              </a:tr>
              <a:tr h="274325">
                <a:tc vMerge="1"/>
                <a:tc>
                  <a:txBody>
                    <a:bodyPr/>
                    <a:lstStyle/>
                    <a:p>
                      <a:pPr indent="0" lvl="0" marL="0" marR="0" rtl="0" algn="ctr">
                        <a:lnSpc>
                          <a:spcPct val="100000"/>
                        </a:lnSpc>
                        <a:spcBef>
                          <a:spcPts val="0"/>
                        </a:spcBef>
                        <a:spcAft>
                          <a:spcPts val="0"/>
                        </a:spcAft>
                        <a:buClr>
                          <a:srgbClr val="000000"/>
                        </a:buClr>
                        <a:buSzPts val="900"/>
                        <a:buFont typeface="Arial"/>
                        <a:buNone/>
                      </a:pPr>
                      <a:r>
                        <a:rPr lang="en" sz="900" u="none" cap="none" strike="noStrike"/>
                        <a:t>Working towards</a:t>
                      </a:r>
                      <a:endParaRPr sz="1100" u="none" cap="none" strike="noStrike"/>
                    </a:p>
                  </a:txBody>
                  <a:tcPr marT="34300" marB="34300" marR="68600" marL="68600">
                    <a:lnT cap="flat" cmpd="sng" w="9525">
                      <a:solidFill>
                        <a:schemeClr val="dk1"/>
                      </a:solidFill>
                      <a:prstDash val="solid"/>
                      <a:round/>
                      <a:headEnd len="sm" w="sm" type="none"/>
                      <a:tailEnd len="sm" w="sm" type="none"/>
                    </a:lnT>
                    <a:solidFill>
                      <a:srgbClr val="A7DED8"/>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en" sz="900" u="none" cap="none" strike="noStrike"/>
                        <a:t>Working at</a:t>
                      </a:r>
                      <a:endParaRPr sz="1100" u="none" cap="none" strike="noStrike"/>
                    </a:p>
                  </a:txBody>
                  <a:tcPr marT="34300" marB="34300" marR="68600" marL="68600">
                    <a:lnT cap="flat" cmpd="sng" w="9525">
                      <a:solidFill>
                        <a:schemeClr val="dk1"/>
                      </a:solidFill>
                      <a:prstDash val="solid"/>
                      <a:round/>
                      <a:headEnd len="sm" w="sm" type="none"/>
                      <a:tailEnd len="sm" w="sm" type="none"/>
                    </a:lnT>
                    <a:solidFill>
                      <a:srgbClr val="A7DED8"/>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en" sz="900" u="none" cap="none" strike="noStrike"/>
                        <a:t>Working above</a:t>
                      </a:r>
                      <a:endParaRPr sz="1100" u="none" cap="none" strike="noStrike"/>
                    </a:p>
                  </a:txBody>
                  <a:tcPr marT="34300" marB="34300" marR="68600" marL="68600">
                    <a:lnT cap="flat" cmpd="sng" w="9525">
                      <a:solidFill>
                        <a:schemeClr val="dk1"/>
                      </a:solidFill>
                      <a:prstDash val="solid"/>
                      <a:round/>
                      <a:headEnd len="sm" w="sm" type="none"/>
                      <a:tailEnd len="sm" w="sm" type="none"/>
                    </a:lnT>
                    <a:solidFill>
                      <a:srgbClr val="A7DED8"/>
                    </a:solidFill>
                  </a:tcPr>
                </a:tc>
              </a:tr>
              <a:tr h="438175">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Rec</a:t>
                      </a:r>
                      <a:endParaRPr sz="1400" u="none" cap="none" strike="noStrike"/>
                    </a:p>
                  </a:txBody>
                  <a:tcPr marT="34300" marB="34300" marR="68600" marL="68600"/>
                </a:tc>
                <a:tc>
                  <a:txBody>
                    <a:bodyPr/>
                    <a:lstStyle/>
                    <a:p>
                      <a:pPr indent="0" lvl="0" marL="0" marR="0" rtl="0" algn="ctr">
                        <a:lnSpc>
                          <a:spcPct val="100000"/>
                        </a:lnSpc>
                        <a:spcBef>
                          <a:spcPts val="0"/>
                        </a:spcBef>
                        <a:spcAft>
                          <a:spcPts val="0"/>
                        </a:spcAft>
                        <a:buClr>
                          <a:srgbClr val="000000"/>
                        </a:buClr>
                        <a:buSzPts val="1800"/>
                        <a:buFont typeface="Arial"/>
                        <a:buNone/>
                      </a:pPr>
                      <a:r>
                        <a:rPr lang="en" sz="1800" u="none" cap="none" strike="noStrike"/>
                        <a:t>29%</a:t>
                      </a:r>
                      <a:endParaRPr sz="1800" u="none" cap="none" strike="noStrike"/>
                    </a:p>
                  </a:txBody>
                  <a:tcPr marT="34300" marB="34300" marR="68600" marL="68600"/>
                </a:tc>
                <a:tc>
                  <a:txBody>
                    <a:bodyPr/>
                    <a:lstStyle/>
                    <a:p>
                      <a:pPr indent="0" lvl="0" marL="0" marR="0" rtl="0" algn="ctr">
                        <a:lnSpc>
                          <a:spcPct val="100000"/>
                        </a:lnSpc>
                        <a:spcBef>
                          <a:spcPts val="0"/>
                        </a:spcBef>
                        <a:spcAft>
                          <a:spcPts val="0"/>
                        </a:spcAft>
                        <a:buClr>
                          <a:srgbClr val="000000"/>
                        </a:buClr>
                        <a:buSzPts val="1800"/>
                        <a:buFont typeface="Arial"/>
                        <a:buNone/>
                      </a:pPr>
                      <a:r>
                        <a:rPr lang="en" sz="1800" u="none" cap="none" strike="noStrike"/>
                        <a:t>54%</a:t>
                      </a:r>
                      <a:endParaRPr sz="1800" u="none" cap="none" strike="noStrike"/>
                    </a:p>
                  </a:txBody>
                  <a:tcPr marT="34300" marB="34300" marR="68600" marL="68600"/>
                </a:tc>
                <a:tc>
                  <a:txBody>
                    <a:bodyPr/>
                    <a:lstStyle/>
                    <a:p>
                      <a:pPr indent="0" lvl="0" marL="0" marR="0" rtl="0" algn="ctr">
                        <a:lnSpc>
                          <a:spcPct val="100000"/>
                        </a:lnSpc>
                        <a:spcBef>
                          <a:spcPts val="0"/>
                        </a:spcBef>
                        <a:spcAft>
                          <a:spcPts val="0"/>
                        </a:spcAft>
                        <a:buClr>
                          <a:srgbClr val="000000"/>
                        </a:buClr>
                        <a:buSzPts val="1800"/>
                        <a:buFont typeface="Arial"/>
                        <a:buNone/>
                      </a:pPr>
                      <a:r>
                        <a:rPr lang="en" sz="1800" u="none" cap="none" strike="noStrike"/>
                        <a:t>17%</a:t>
                      </a:r>
                      <a:endParaRPr sz="1800" u="none" cap="none" strike="noStrike"/>
                    </a:p>
                  </a:txBody>
                  <a:tcPr marT="34300" marB="34300" marR="68600" marL="68600"/>
                </a:tc>
              </a:tr>
              <a:tr h="438175">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Y1</a:t>
                      </a:r>
                      <a:endParaRPr sz="1100" u="none" cap="none" strike="noStrike"/>
                    </a:p>
                  </a:txBody>
                  <a:tcPr marT="34300" marB="34300" marR="68600" marL="68600"/>
                </a:tc>
                <a:tc>
                  <a:txBody>
                    <a:bodyPr/>
                    <a:lstStyle/>
                    <a:p>
                      <a:pPr indent="0" lvl="0" marL="0" marR="0" rtl="0" algn="ctr">
                        <a:lnSpc>
                          <a:spcPct val="100000"/>
                        </a:lnSpc>
                        <a:spcBef>
                          <a:spcPts val="0"/>
                        </a:spcBef>
                        <a:spcAft>
                          <a:spcPts val="0"/>
                        </a:spcAft>
                        <a:buClr>
                          <a:srgbClr val="000000"/>
                        </a:buClr>
                        <a:buSzPts val="1800"/>
                        <a:buFont typeface="Arial"/>
                        <a:buNone/>
                      </a:pPr>
                      <a:r>
                        <a:rPr lang="en" sz="1800"/>
                        <a:t>20</a:t>
                      </a:r>
                      <a:r>
                        <a:rPr lang="en" sz="1800" u="none" cap="none" strike="noStrike"/>
                        <a:t>%</a:t>
                      </a:r>
                      <a:endParaRPr sz="1800" u="none" cap="none" strike="noStrike"/>
                    </a:p>
                  </a:txBody>
                  <a:tcPr marT="34300" marB="34300" marR="68600" marL="68600"/>
                </a:tc>
                <a:tc>
                  <a:txBody>
                    <a:bodyPr/>
                    <a:lstStyle/>
                    <a:p>
                      <a:pPr indent="0" lvl="0" marL="0" marR="0" rtl="0" algn="ctr">
                        <a:lnSpc>
                          <a:spcPct val="100000"/>
                        </a:lnSpc>
                        <a:spcBef>
                          <a:spcPts val="0"/>
                        </a:spcBef>
                        <a:spcAft>
                          <a:spcPts val="0"/>
                        </a:spcAft>
                        <a:buClr>
                          <a:srgbClr val="000000"/>
                        </a:buClr>
                        <a:buSzPts val="1800"/>
                        <a:buFont typeface="Arial"/>
                        <a:buNone/>
                      </a:pPr>
                      <a:r>
                        <a:rPr lang="en" sz="1800"/>
                        <a:t>65</a:t>
                      </a:r>
                      <a:r>
                        <a:rPr lang="en" sz="1800" u="none" cap="none" strike="noStrike"/>
                        <a:t>%</a:t>
                      </a:r>
                      <a:endParaRPr sz="1800" u="none" cap="none" strike="noStrike"/>
                    </a:p>
                  </a:txBody>
                  <a:tcPr marT="34300" marB="34300" marR="68600" marL="68600"/>
                </a:tc>
                <a:tc>
                  <a:txBody>
                    <a:bodyPr/>
                    <a:lstStyle/>
                    <a:p>
                      <a:pPr indent="0" lvl="0" marL="0" marR="0" rtl="0" algn="ctr">
                        <a:lnSpc>
                          <a:spcPct val="100000"/>
                        </a:lnSpc>
                        <a:spcBef>
                          <a:spcPts val="0"/>
                        </a:spcBef>
                        <a:spcAft>
                          <a:spcPts val="0"/>
                        </a:spcAft>
                        <a:buClr>
                          <a:srgbClr val="000000"/>
                        </a:buClr>
                        <a:buSzPts val="1800"/>
                        <a:buFont typeface="Arial"/>
                        <a:buNone/>
                      </a:pPr>
                      <a:r>
                        <a:rPr lang="en" sz="1800"/>
                        <a:t>15</a:t>
                      </a:r>
                      <a:r>
                        <a:rPr lang="en" sz="1800" u="none" cap="none" strike="noStrike"/>
                        <a:t>%</a:t>
                      </a:r>
                      <a:endParaRPr sz="1800" u="none" cap="none" strike="noStrike"/>
                    </a:p>
                  </a:txBody>
                  <a:tcPr marT="34300" marB="34300" marR="68600" marL="68600"/>
                </a:tc>
              </a:tr>
              <a:tr h="438175">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Y2</a:t>
                      </a:r>
                      <a:endParaRPr sz="1100" u="none" cap="none" strike="noStrike"/>
                    </a:p>
                  </a:txBody>
                  <a:tcPr marT="34300" marB="34300" marR="68600" marL="68600"/>
                </a:tc>
                <a:tc>
                  <a:txBody>
                    <a:bodyPr/>
                    <a:lstStyle/>
                    <a:p>
                      <a:pPr indent="0" lvl="0" marL="0" marR="0" rtl="0" algn="ctr">
                        <a:lnSpc>
                          <a:spcPct val="100000"/>
                        </a:lnSpc>
                        <a:spcBef>
                          <a:spcPts val="0"/>
                        </a:spcBef>
                        <a:spcAft>
                          <a:spcPts val="0"/>
                        </a:spcAft>
                        <a:buClr>
                          <a:srgbClr val="000000"/>
                        </a:buClr>
                        <a:buSzPts val="1800"/>
                        <a:buFont typeface="Arial"/>
                        <a:buNone/>
                      </a:pPr>
                      <a:r>
                        <a:rPr lang="en" sz="1800" u="none" cap="none" strike="noStrike"/>
                        <a:t>24%</a:t>
                      </a:r>
                      <a:endParaRPr sz="1800" u="none" cap="none" strike="noStrike"/>
                    </a:p>
                  </a:txBody>
                  <a:tcPr marT="34300" marB="34300" marR="68600" marL="68600"/>
                </a:tc>
                <a:tc>
                  <a:txBody>
                    <a:bodyPr/>
                    <a:lstStyle/>
                    <a:p>
                      <a:pPr indent="0" lvl="0" marL="0" marR="0" rtl="0" algn="ctr">
                        <a:lnSpc>
                          <a:spcPct val="100000"/>
                        </a:lnSpc>
                        <a:spcBef>
                          <a:spcPts val="0"/>
                        </a:spcBef>
                        <a:spcAft>
                          <a:spcPts val="0"/>
                        </a:spcAft>
                        <a:buClr>
                          <a:srgbClr val="000000"/>
                        </a:buClr>
                        <a:buSzPts val="1800"/>
                        <a:buFont typeface="Arial"/>
                        <a:buNone/>
                      </a:pPr>
                      <a:r>
                        <a:rPr lang="en" sz="1800" u="none" cap="none" strike="noStrike"/>
                        <a:t>52%</a:t>
                      </a:r>
                      <a:endParaRPr sz="1800" u="none" cap="none" strike="noStrike"/>
                    </a:p>
                  </a:txBody>
                  <a:tcPr marT="34300" marB="34300" marR="68600" marL="68600"/>
                </a:tc>
                <a:tc>
                  <a:txBody>
                    <a:bodyPr/>
                    <a:lstStyle/>
                    <a:p>
                      <a:pPr indent="0" lvl="0" marL="0" marR="0" rtl="0" algn="ctr">
                        <a:lnSpc>
                          <a:spcPct val="100000"/>
                        </a:lnSpc>
                        <a:spcBef>
                          <a:spcPts val="0"/>
                        </a:spcBef>
                        <a:spcAft>
                          <a:spcPts val="0"/>
                        </a:spcAft>
                        <a:buClr>
                          <a:srgbClr val="000000"/>
                        </a:buClr>
                        <a:buSzPts val="1800"/>
                        <a:buFont typeface="Arial"/>
                        <a:buNone/>
                      </a:pPr>
                      <a:r>
                        <a:rPr lang="en" sz="1800" u="none" cap="none" strike="noStrike"/>
                        <a:t>28%</a:t>
                      </a:r>
                      <a:endParaRPr sz="1800" u="none" cap="none" strike="noStrike"/>
                    </a:p>
                  </a:txBody>
                  <a:tcPr marT="34300" marB="34300" marR="68600" marL="68600"/>
                </a:tc>
              </a:tr>
              <a:tr h="438175">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Y3</a:t>
                      </a:r>
                      <a:endParaRPr sz="1100" u="none" cap="none" strike="noStrike"/>
                    </a:p>
                  </a:txBody>
                  <a:tcPr marT="34300" marB="34300" marR="68600" marL="68600"/>
                </a:tc>
                <a:tc>
                  <a:txBody>
                    <a:bodyPr/>
                    <a:lstStyle/>
                    <a:p>
                      <a:pPr indent="0" lvl="0" marL="0" marR="0" rtl="0" algn="ctr">
                        <a:lnSpc>
                          <a:spcPct val="100000"/>
                        </a:lnSpc>
                        <a:spcBef>
                          <a:spcPts val="0"/>
                        </a:spcBef>
                        <a:spcAft>
                          <a:spcPts val="0"/>
                        </a:spcAft>
                        <a:buClr>
                          <a:srgbClr val="000000"/>
                        </a:buClr>
                        <a:buSzPts val="1800"/>
                        <a:buFont typeface="Arial"/>
                        <a:buNone/>
                      </a:pPr>
                      <a:r>
                        <a:rPr lang="en" sz="1800" u="none" cap="none" strike="noStrike"/>
                        <a:t>1</a:t>
                      </a:r>
                      <a:r>
                        <a:rPr lang="en" sz="1800"/>
                        <a:t>1</a:t>
                      </a:r>
                      <a:r>
                        <a:rPr lang="en" sz="1800" u="none" cap="none" strike="noStrike"/>
                        <a:t>%</a:t>
                      </a:r>
                      <a:endParaRPr sz="1800" u="none" cap="none" strike="noStrike"/>
                    </a:p>
                  </a:txBody>
                  <a:tcPr marT="34300" marB="34300" marR="68600" marL="68600"/>
                </a:tc>
                <a:tc>
                  <a:txBody>
                    <a:bodyPr/>
                    <a:lstStyle/>
                    <a:p>
                      <a:pPr indent="0" lvl="0" marL="0" marR="0" rtl="0" algn="ctr">
                        <a:lnSpc>
                          <a:spcPct val="100000"/>
                        </a:lnSpc>
                        <a:spcBef>
                          <a:spcPts val="0"/>
                        </a:spcBef>
                        <a:spcAft>
                          <a:spcPts val="0"/>
                        </a:spcAft>
                        <a:buClr>
                          <a:srgbClr val="000000"/>
                        </a:buClr>
                        <a:buSzPts val="1800"/>
                        <a:buFont typeface="Arial"/>
                        <a:buNone/>
                      </a:pPr>
                      <a:r>
                        <a:rPr lang="en" sz="1800" u="none" cap="none" strike="noStrike"/>
                        <a:t>7</a:t>
                      </a:r>
                      <a:r>
                        <a:rPr lang="en" sz="1800"/>
                        <a:t>5</a:t>
                      </a:r>
                      <a:r>
                        <a:rPr lang="en" sz="1800" u="none" cap="none" strike="noStrike"/>
                        <a:t>%</a:t>
                      </a:r>
                      <a:endParaRPr sz="1800" u="none" cap="none" strike="noStrike"/>
                    </a:p>
                  </a:txBody>
                  <a:tcPr marT="34300" marB="34300" marR="68600" marL="68600"/>
                </a:tc>
                <a:tc>
                  <a:txBody>
                    <a:bodyPr/>
                    <a:lstStyle/>
                    <a:p>
                      <a:pPr indent="0" lvl="0" marL="0" marR="0" rtl="0" algn="ctr">
                        <a:lnSpc>
                          <a:spcPct val="100000"/>
                        </a:lnSpc>
                        <a:spcBef>
                          <a:spcPts val="0"/>
                        </a:spcBef>
                        <a:spcAft>
                          <a:spcPts val="0"/>
                        </a:spcAft>
                        <a:buClr>
                          <a:srgbClr val="000000"/>
                        </a:buClr>
                        <a:buSzPts val="1800"/>
                        <a:buFont typeface="Arial"/>
                        <a:buNone/>
                      </a:pPr>
                      <a:r>
                        <a:rPr lang="en" sz="1800" u="none" cap="none" strike="noStrike"/>
                        <a:t>14%</a:t>
                      </a:r>
                      <a:endParaRPr sz="1800" u="none" cap="none" strike="noStrike"/>
                    </a:p>
                  </a:txBody>
                  <a:tcPr marT="34300" marB="34300" marR="68600" marL="68600"/>
                </a:tc>
              </a:tr>
              <a:tr h="438175">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Y4</a:t>
                      </a:r>
                      <a:endParaRPr sz="1100" u="none" cap="none" strike="noStrike"/>
                    </a:p>
                  </a:txBody>
                  <a:tcPr marT="34300" marB="34300" marR="68600" marL="68600"/>
                </a:tc>
                <a:tc>
                  <a:txBody>
                    <a:bodyPr/>
                    <a:lstStyle/>
                    <a:p>
                      <a:pPr indent="0" lvl="0" marL="0" marR="0" rtl="0" algn="ctr">
                        <a:lnSpc>
                          <a:spcPct val="100000"/>
                        </a:lnSpc>
                        <a:spcBef>
                          <a:spcPts val="0"/>
                        </a:spcBef>
                        <a:spcAft>
                          <a:spcPts val="0"/>
                        </a:spcAft>
                        <a:buClr>
                          <a:srgbClr val="000000"/>
                        </a:buClr>
                        <a:buSzPts val="1800"/>
                        <a:buFont typeface="Arial"/>
                        <a:buNone/>
                      </a:pPr>
                      <a:r>
                        <a:rPr lang="en" sz="1800" u="none" cap="none" strike="noStrike"/>
                        <a:t>29%</a:t>
                      </a:r>
                      <a:endParaRPr sz="1800" u="none" cap="none" strike="noStrike"/>
                    </a:p>
                  </a:txBody>
                  <a:tcPr marT="34300" marB="34300" marR="68600" marL="68600"/>
                </a:tc>
                <a:tc>
                  <a:txBody>
                    <a:bodyPr/>
                    <a:lstStyle/>
                    <a:p>
                      <a:pPr indent="0" lvl="0" marL="0" marR="0" rtl="0" algn="ctr">
                        <a:lnSpc>
                          <a:spcPct val="100000"/>
                        </a:lnSpc>
                        <a:spcBef>
                          <a:spcPts val="0"/>
                        </a:spcBef>
                        <a:spcAft>
                          <a:spcPts val="0"/>
                        </a:spcAft>
                        <a:buClr>
                          <a:srgbClr val="000000"/>
                        </a:buClr>
                        <a:buSzPts val="1800"/>
                        <a:buFont typeface="Arial"/>
                        <a:buNone/>
                      </a:pPr>
                      <a:r>
                        <a:rPr lang="en" sz="1800" u="none" cap="none" strike="noStrike"/>
                        <a:t>54%</a:t>
                      </a:r>
                      <a:endParaRPr sz="1800" u="none" cap="none" strike="noStrike"/>
                    </a:p>
                  </a:txBody>
                  <a:tcPr marT="34300" marB="34300" marR="68600" marL="68600"/>
                </a:tc>
                <a:tc>
                  <a:txBody>
                    <a:bodyPr/>
                    <a:lstStyle/>
                    <a:p>
                      <a:pPr indent="0" lvl="0" marL="0" marR="0" rtl="0" algn="ctr">
                        <a:lnSpc>
                          <a:spcPct val="100000"/>
                        </a:lnSpc>
                        <a:spcBef>
                          <a:spcPts val="0"/>
                        </a:spcBef>
                        <a:spcAft>
                          <a:spcPts val="0"/>
                        </a:spcAft>
                        <a:buClr>
                          <a:srgbClr val="000000"/>
                        </a:buClr>
                        <a:buSzPts val="1800"/>
                        <a:buFont typeface="Arial"/>
                        <a:buNone/>
                      </a:pPr>
                      <a:r>
                        <a:rPr lang="en" sz="1800" u="none" cap="none" strike="noStrike"/>
                        <a:t>17%</a:t>
                      </a:r>
                      <a:endParaRPr sz="1800" u="none" cap="none" strike="noStrike"/>
                    </a:p>
                  </a:txBody>
                  <a:tcPr marT="34300" marB="34300" marR="68600" marL="68600"/>
                </a:tc>
              </a:tr>
              <a:tr h="438175">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Y5</a:t>
                      </a:r>
                      <a:endParaRPr sz="1100" u="none" cap="none" strike="noStrike"/>
                    </a:p>
                  </a:txBody>
                  <a:tcPr marT="34300" marB="34300" marR="68600" marL="68600"/>
                </a:tc>
                <a:tc>
                  <a:txBody>
                    <a:bodyPr/>
                    <a:lstStyle/>
                    <a:p>
                      <a:pPr indent="0" lvl="0" marL="0" marR="0" rtl="0" algn="ctr">
                        <a:lnSpc>
                          <a:spcPct val="100000"/>
                        </a:lnSpc>
                        <a:spcBef>
                          <a:spcPts val="0"/>
                        </a:spcBef>
                        <a:spcAft>
                          <a:spcPts val="0"/>
                        </a:spcAft>
                        <a:buClr>
                          <a:srgbClr val="000000"/>
                        </a:buClr>
                        <a:buSzPts val="1800"/>
                        <a:buFont typeface="Arial"/>
                        <a:buNone/>
                      </a:pPr>
                      <a:r>
                        <a:rPr lang="en" sz="1800" u="none" cap="none" strike="noStrike"/>
                        <a:t>15%</a:t>
                      </a:r>
                      <a:endParaRPr sz="1800" u="none" cap="none" strike="noStrike"/>
                    </a:p>
                  </a:txBody>
                  <a:tcPr marT="34300" marB="34300" marR="68600" marL="68600"/>
                </a:tc>
                <a:tc>
                  <a:txBody>
                    <a:bodyPr/>
                    <a:lstStyle/>
                    <a:p>
                      <a:pPr indent="0" lvl="0" marL="0" marR="0" rtl="0" algn="ctr">
                        <a:lnSpc>
                          <a:spcPct val="100000"/>
                        </a:lnSpc>
                        <a:spcBef>
                          <a:spcPts val="0"/>
                        </a:spcBef>
                        <a:spcAft>
                          <a:spcPts val="0"/>
                        </a:spcAft>
                        <a:buClr>
                          <a:srgbClr val="000000"/>
                        </a:buClr>
                        <a:buSzPts val="1800"/>
                        <a:buFont typeface="Arial"/>
                        <a:buNone/>
                      </a:pPr>
                      <a:r>
                        <a:rPr lang="en" sz="1800" u="none" cap="none" strike="noStrike"/>
                        <a:t>63%</a:t>
                      </a:r>
                      <a:endParaRPr sz="1800" u="none" cap="none" strike="noStrike"/>
                    </a:p>
                  </a:txBody>
                  <a:tcPr marT="34300" marB="34300" marR="68600" marL="68600"/>
                </a:tc>
                <a:tc>
                  <a:txBody>
                    <a:bodyPr/>
                    <a:lstStyle/>
                    <a:p>
                      <a:pPr indent="0" lvl="0" marL="0" marR="0" rtl="0" algn="ctr">
                        <a:lnSpc>
                          <a:spcPct val="100000"/>
                        </a:lnSpc>
                        <a:spcBef>
                          <a:spcPts val="0"/>
                        </a:spcBef>
                        <a:spcAft>
                          <a:spcPts val="0"/>
                        </a:spcAft>
                        <a:buClr>
                          <a:srgbClr val="000000"/>
                        </a:buClr>
                        <a:buSzPts val="1800"/>
                        <a:buFont typeface="Arial"/>
                        <a:buNone/>
                      </a:pPr>
                      <a:r>
                        <a:rPr lang="en" sz="1800" u="none" cap="none" strike="noStrike"/>
                        <a:t>21%</a:t>
                      </a:r>
                      <a:endParaRPr sz="1800" u="none" cap="none" strike="noStrike"/>
                    </a:p>
                  </a:txBody>
                  <a:tcPr marT="34300" marB="34300" marR="68600" marL="68600"/>
                </a:tc>
              </a:tr>
              <a:tr h="438175">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Y6</a:t>
                      </a:r>
                      <a:endParaRPr sz="1100" u="none" cap="none" strike="noStrike"/>
                    </a:p>
                  </a:txBody>
                  <a:tcPr marT="34300" marB="34300" marR="68600" marL="68600"/>
                </a:tc>
                <a:tc>
                  <a:txBody>
                    <a:bodyPr/>
                    <a:lstStyle/>
                    <a:p>
                      <a:pPr indent="0" lvl="0" marL="0" marR="0" rtl="0" algn="ctr">
                        <a:lnSpc>
                          <a:spcPct val="100000"/>
                        </a:lnSpc>
                        <a:spcBef>
                          <a:spcPts val="0"/>
                        </a:spcBef>
                        <a:spcAft>
                          <a:spcPts val="0"/>
                        </a:spcAft>
                        <a:buClr>
                          <a:srgbClr val="000000"/>
                        </a:buClr>
                        <a:buSzPts val="1800"/>
                        <a:buFont typeface="Arial"/>
                        <a:buNone/>
                      </a:pPr>
                      <a:r>
                        <a:rPr lang="en" sz="1800" u="none" cap="none" strike="noStrike"/>
                        <a:t>26%</a:t>
                      </a:r>
                      <a:endParaRPr sz="1800" u="none" cap="none" strike="noStrike"/>
                    </a:p>
                  </a:txBody>
                  <a:tcPr marT="34300" marB="34300" marR="68600" marL="68600"/>
                </a:tc>
                <a:tc>
                  <a:txBody>
                    <a:bodyPr/>
                    <a:lstStyle/>
                    <a:p>
                      <a:pPr indent="0" lvl="0" marL="0" marR="0" rtl="0" algn="ctr">
                        <a:lnSpc>
                          <a:spcPct val="100000"/>
                        </a:lnSpc>
                        <a:spcBef>
                          <a:spcPts val="0"/>
                        </a:spcBef>
                        <a:spcAft>
                          <a:spcPts val="0"/>
                        </a:spcAft>
                        <a:buClr>
                          <a:srgbClr val="000000"/>
                        </a:buClr>
                        <a:buSzPts val="1800"/>
                        <a:buFont typeface="Arial"/>
                        <a:buNone/>
                      </a:pPr>
                      <a:r>
                        <a:rPr lang="en" sz="1800" u="none" cap="none" strike="noStrike"/>
                        <a:t>61%</a:t>
                      </a:r>
                      <a:endParaRPr sz="1800" u="none" cap="none" strike="noStrike"/>
                    </a:p>
                  </a:txBody>
                  <a:tcPr marT="34300" marB="34300" marR="68600" marL="68600"/>
                </a:tc>
                <a:tc>
                  <a:txBody>
                    <a:bodyPr/>
                    <a:lstStyle/>
                    <a:p>
                      <a:pPr indent="0" lvl="0" marL="0" marR="0" rtl="0" algn="ctr">
                        <a:lnSpc>
                          <a:spcPct val="100000"/>
                        </a:lnSpc>
                        <a:spcBef>
                          <a:spcPts val="0"/>
                        </a:spcBef>
                        <a:spcAft>
                          <a:spcPts val="0"/>
                        </a:spcAft>
                        <a:buClr>
                          <a:srgbClr val="000000"/>
                        </a:buClr>
                        <a:buSzPts val="1800"/>
                        <a:buFont typeface="Arial"/>
                        <a:buNone/>
                      </a:pPr>
                      <a:r>
                        <a:rPr lang="en" sz="1800" u="none" cap="none" strike="noStrike"/>
                        <a:t>13%</a:t>
                      </a:r>
                      <a:endParaRPr sz="1800" u="none" cap="none" strike="noStrike"/>
                    </a:p>
                  </a:txBody>
                  <a:tcPr marT="34300" marB="34300" marR="68600" marL="68600"/>
                </a:tc>
              </a:tr>
            </a:tbl>
          </a:graphicData>
        </a:graphic>
      </p:graphicFrame>
      <p:graphicFrame>
        <p:nvGraphicFramePr>
          <p:cNvPr id="357" name="Google Shape;357;p54"/>
          <p:cNvGraphicFramePr/>
          <p:nvPr/>
        </p:nvGraphicFramePr>
        <p:xfrm>
          <a:off x="4532381" y="996741"/>
          <a:ext cx="3000000" cy="3000000"/>
        </p:xfrm>
        <a:graphic>
          <a:graphicData uri="http://schemas.openxmlformats.org/drawingml/2006/table">
            <a:tbl>
              <a:tblPr bandRow="1" firstRow="1">
                <a:noFill/>
                <a:tableStyleId>{D15BE5FA-6E99-477A-8ED4-01EAA0D1369F}</a:tableStyleId>
              </a:tblPr>
              <a:tblGrid>
                <a:gridCol w="743600"/>
                <a:gridCol w="743600"/>
                <a:gridCol w="743600"/>
                <a:gridCol w="743600"/>
              </a:tblGrid>
              <a:tr h="274325">
                <a:tc rowSpan="2">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34300" marB="34300" marR="68600" marL="68600"/>
                </a:tc>
                <a:tc gridSpan="3">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Autumn 2</a:t>
                      </a:r>
                      <a:endParaRPr sz="1100" u="none" cap="none" strike="noStrike"/>
                    </a:p>
                  </a:txBody>
                  <a:tcPr marT="34300" marB="34300" marR="68600" marL="68600">
                    <a:lnB cap="flat" cmpd="sng" w="9525">
                      <a:solidFill>
                        <a:schemeClr val="dk1"/>
                      </a:solidFill>
                      <a:prstDash val="solid"/>
                      <a:round/>
                      <a:headEnd len="sm" w="sm" type="none"/>
                      <a:tailEnd len="sm" w="sm" type="none"/>
                    </a:lnB>
                  </a:tcPr>
                </a:tc>
                <a:tc hMerge="1"/>
                <a:tc hMerge="1"/>
              </a:tr>
              <a:tr h="274325">
                <a:tc vMerge="1"/>
                <a:tc>
                  <a:txBody>
                    <a:bodyPr/>
                    <a:lstStyle/>
                    <a:p>
                      <a:pPr indent="0" lvl="0" marL="0" marR="0" rtl="0" algn="ctr">
                        <a:lnSpc>
                          <a:spcPct val="100000"/>
                        </a:lnSpc>
                        <a:spcBef>
                          <a:spcPts val="0"/>
                        </a:spcBef>
                        <a:spcAft>
                          <a:spcPts val="0"/>
                        </a:spcAft>
                        <a:buClr>
                          <a:srgbClr val="000000"/>
                        </a:buClr>
                        <a:buSzPts val="900"/>
                        <a:buFont typeface="Arial"/>
                        <a:buNone/>
                      </a:pPr>
                      <a:r>
                        <a:rPr lang="en" sz="900" u="none" cap="none" strike="noStrike"/>
                        <a:t>Working towards</a:t>
                      </a:r>
                      <a:endParaRPr sz="1100" u="none" cap="none" strike="noStrike"/>
                    </a:p>
                  </a:txBody>
                  <a:tcPr marT="34300" marB="34300" marR="68600" marL="68600">
                    <a:lnT cap="flat" cmpd="sng" w="9525">
                      <a:solidFill>
                        <a:schemeClr val="dk1"/>
                      </a:solidFill>
                      <a:prstDash val="solid"/>
                      <a:round/>
                      <a:headEnd len="sm" w="sm" type="none"/>
                      <a:tailEnd len="sm" w="sm" type="none"/>
                    </a:lnT>
                    <a:solidFill>
                      <a:srgbClr val="A7DED8"/>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en" sz="900" u="none" cap="none" strike="noStrike"/>
                        <a:t>Working at</a:t>
                      </a:r>
                      <a:endParaRPr sz="1100" u="none" cap="none" strike="noStrike"/>
                    </a:p>
                  </a:txBody>
                  <a:tcPr marT="34300" marB="34300" marR="68600" marL="68600">
                    <a:lnT cap="flat" cmpd="sng" w="9525">
                      <a:solidFill>
                        <a:schemeClr val="dk1"/>
                      </a:solidFill>
                      <a:prstDash val="solid"/>
                      <a:round/>
                      <a:headEnd len="sm" w="sm" type="none"/>
                      <a:tailEnd len="sm" w="sm" type="none"/>
                    </a:lnT>
                    <a:solidFill>
                      <a:srgbClr val="A7DED8"/>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en" sz="900" u="none" cap="none" strike="noStrike"/>
                        <a:t>Working above</a:t>
                      </a:r>
                      <a:endParaRPr sz="1100" u="none" cap="none" strike="noStrike"/>
                    </a:p>
                  </a:txBody>
                  <a:tcPr marT="34300" marB="34300" marR="68600" marL="68600">
                    <a:lnT cap="flat" cmpd="sng" w="9525">
                      <a:solidFill>
                        <a:schemeClr val="dk1"/>
                      </a:solidFill>
                      <a:prstDash val="solid"/>
                      <a:round/>
                      <a:headEnd len="sm" w="sm" type="none"/>
                      <a:tailEnd len="sm" w="sm" type="none"/>
                    </a:lnT>
                    <a:solidFill>
                      <a:srgbClr val="A7DED8"/>
                    </a:solidFill>
                  </a:tcPr>
                </a:tc>
              </a:tr>
              <a:tr h="438175">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Rec</a:t>
                      </a:r>
                      <a:endParaRPr sz="1400" u="none" cap="none" strike="noStrike"/>
                    </a:p>
                  </a:txBody>
                  <a:tcPr marT="34300" marB="34300" marR="68600" marL="68600"/>
                </a:tc>
                <a:tc>
                  <a:txBody>
                    <a:bodyPr/>
                    <a:lstStyle/>
                    <a:p>
                      <a:pPr indent="0" lvl="0" marL="0" marR="0" rtl="0" algn="ctr">
                        <a:lnSpc>
                          <a:spcPct val="100000"/>
                        </a:lnSpc>
                        <a:spcBef>
                          <a:spcPts val="0"/>
                        </a:spcBef>
                        <a:spcAft>
                          <a:spcPts val="0"/>
                        </a:spcAft>
                        <a:buClr>
                          <a:srgbClr val="000000"/>
                        </a:buClr>
                        <a:buSzPts val="1800"/>
                        <a:buFont typeface="Arial"/>
                        <a:buNone/>
                      </a:pPr>
                      <a:r>
                        <a:rPr lang="en" sz="1800" u="none" cap="none" strike="noStrike"/>
                        <a:t>%</a:t>
                      </a:r>
                      <a:endParaRPr sz="1800" u="none" cap="none" strike="noStrike"/>
                    </a:p>
                  </a:txBody>
                  <a:tcPr marT="34300" marB="34300" marR="68600" marL="68600"/>
                </a:tc>
                <a:tc>
                  <a:txBody>
                    <a:bodyPr/>
                    <a:lstStyle/>
                    <a:p>
                      <a:pPr indent="0" lvl="0" marL="0" marR="0" rtl="0" algn="ctr">
                        <a:lnSpc>
                          <a:spcPct val="100000"/>
                        </a:lnSpc>
                        <a:spcBef>
                          <a:spcPts val="0"/>
                        </a:spcBef>
                        <a:spcAft>
                          <a:spcPts val="0"/>
                        </a:spcAft>
                        <a:buClr>
                          <a:srgbClr val="000000"/>
                        </a:buClr>
                        <a:buSzPts val="1800"/>
                        <a:buFont typeface="Arial"/>
                        <a:buNone/>
                      </a:pPr>
                      <a:r>
                        <a:rPr lang="en" sz="1800" u="none" cap="none" strike="noStrike"/>
                        <a:t>%</a:t>
                      </a:r>
                      <a:endParaRPr sz="1800" u="none" cap="none" strike="noStrike"/>
                    </a:p>
                  </a:txBody>
                  <a:tcPr marT="34300" marB="34300" marR="68600" marL="68600"/>
                </a:tc>
                <a:tc>
                  <a:txBody>
                    <a:bodyPr/>
                    <a:lstStyle/>
                    <a:p>
                      <a:pPr indent="0" lvl="0" marL="0" marR="0" rtl="0" algn="ctr">
                        <a:lnSpc>
                          <a:spcPct val="100000"/>
                        </a:lnSpc>
                        <a:spcBef>
                          <a:spcPts val="0"/>
                        </a:spcBef>
                        <a:spcAft>
                          <a:spcPts val="0"/>
                        </a:spcAft>
                        <a:buClr>
                          <a:srgbClr val="000000"/>
                        </a:buClr>
                        <a:buSzPts val="1800"/>
                        <a:buFont typeface="Arial"/>
                        <a:buNone/>
                      </a:pPr>
                      <a:r>
                        <a:rPr lang="en" sz="1800" u="none" cap="none" strike="noStrike"/>
                        <a:t>%</a:t>
                      </a:r>
                      <a:endParaRPr sz="1800" u="none" cap="none" strike="noStrike"/>
                    </a:p>
                  </a:txBody>
                  <a:tcPr marT="34300" marB="34300" marR="68600" marL="68600"/>
                </a:tc>
              </a:tr>
              <a:tr h="438175">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Y1</a:t>
                      </a:r>
                      <a:endParaRPr sz="1100" u="none" cap="none" strike="noStrike"/>
                    </a:p>
                  </a:txBody>
                  <a:tcPr marT="34300" marB="34300" marR="68600" marL="68600"/>
                </a:tc>
                <a:tc>
                  <a:txBody>
                    <a:bodyPr/>
                    <a:lstStyle/>
                    <a:p>
                      <a:pPr indent="0" lvl="0" marL="0" marR="0" rtl="0" algn="ctr">
                        <a:lnSpc>
                          <a:spcPct val="100000"/>
                        </a:lnSpc>
                        <a:spcBef>
                          <a:spcPts val="0"/>
                        </a:spcBef>
                        <a:spcAft>
                          <a:spcPts val="0"/>
                        </a:spcAft>
                        <a:buClr>
                          <a:srgbClr val="000000"/>
                        </a:buClr>
                        <a:buSzPts val="1800"/>
                        <a:buFont typeface="Arial"/>
                        <a:buNone/>
                      </a:pPr>
                      <a:r>
                        <a:rPr lang="en" sz="1800" u="none" cap="none" strike="noStrike"/>
                        <a:t>%</a:t>
                      </a:r>
                      <a:endParaRPr sz="1800" u="none" cap="none" strike="noStrike"/>
                    </a:p>
                  </a:txBody>
                  <a:tcPr marT="34300" marB="34300" marR="68600" marL="68600"/>
                </a:tc>
                <a:tc>
                  <a:txBody>
                    <a:bodyPr/>
                    <a:lstStyle/>
                    <a:p>
                      <a:pPr indent="0" lvl="0" marL="0" marR="0" rtl="0" algn="ctr">
                        <a:lnSpc>
                          <a:spcPct val="100000"/>
                        </a:lnSpc>
                        <a:spcBef>
                          <a:spcPts val="0"/>
                        </a:spcBef>
                        <a:spcAft>
                          <a:spcPts val="0"/>
                        </a:spcAft>
                        <a:buClr>
                          <a:srgbClr val="000000"/>
                        </a:buClr>
                        <a:buSzPts val="1800"/>
                        <a:buFont typeface="Arial"/>
                        <a:buNone/>
                      </a:pPr>
                      <a:r>
                        <a:rPr lang="en" sz="1800" u="none" cap="none" strike="noStrike"/>
                        <a:t>%</a:t>
                      </a:r>
                      <a:endParaRPr sz="1800" u="none" cap="none" strike="noStrike"/>
                    </a:p>
                  </a:txBody>
                  <a:tcPr marT="34300" marB="34300" marR="68600" marL="68600"/>
                </a:tc>
                <a:tc>
                  <a:txBody>
                    <a:bodyPr/>
                    <a:lstStyle/>
                    <a:p>
                      <a:pPr indent="0" lvl="0" marL="0" marR="0" rtl="0" algn="ctr">
                        <a:lnSpc>
                          <a:spcPct val="100000"/>
                        </a:lnSpc>
                        <a:spcBef>
                          <a:spcPts val="0"/>
                        </a:spcBef>
                        <a:spcAft>
                          <a:spcPts val="0"/>
                        </a:spcAft>
                        <a:buClr>
                          <a:srgbClr val="000000"/>
                        </a:buClr>
                        <a:buSzPts val="1800"/>
                        <a:buFont typeface="Arial"/>
                        <a:buNone/>
                      </a:pPr>
                      <a:r>
                        <a:rPr lang="en" sz="1800" u="none" cap="none" strike="noStrike"/>
                        <a:t>%</a:t>
                      </a:r>
                      <a:endParaRPr sz="1800" u="none" cap="none" strike="noStrike"/>
                    </a:p>
                  </a:txBody>
                  <a:tcPr marT="34300" marB="34300" marR="68600" marL="68600"/>
                </a:tc>
              </a:tr>
              <a:tr h="438175">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Y2</a:t>
                      </a:r>
                      <a:endParaRPr sz="1100" u="none" cap="none" strike="noStrike"/>
                    </a:p>
                  </a:txBody>
                  <a:tcPr marT="34300" marB="34300" marR="68600" marL="68600"/>
                </a:tc>
                <a:tc>
                  <a:txBody>
                    <a:bodyPr/>
                    <a:lstStyle/>
                    <a:p>
                      <a:pPr indent="0" lvl="0" marL="0" marR="0" rtl="0" algn="ctr">
                        <a:lnSpc>
                          <a:spcPct val="100000"/>
                        </a:lnSpc>
                        <a:spcBef>
                          <a:spcPts val="0"/>
                        </a:spcBef>
                        <a:spcAft>
                          <a:spcPts val="0"/>
                        </a:spcAft>
                        <a:buClr>
                          <a:srgbClr val="000000"/>
                        </a:buClr>
                        <a:buSzPts val="1800"/>
                        <a:buFont typeface="Arial"/>
                        <a:buNone/>
                      </a:pPr>
                      <a:r>
                        <a:rPr lang="en" sz="1800" u="none" cap="none" strike="noStrike"/>
                        <a:t>%</a:t>
                      </a:r>
                      <a:endParaRPr sz="1800" u="none" cap="none" strike="noStrike"/>
                    </a:p>
                  </a:txBody>
                  <a:tcPr marT="34300" marB="34300" marR="68600" marL="68600"/>
                </a:tc>
                <a:tc>
                  <a:txBody>
                    <a:bodyPr/>
                    <a:lstStyle/>
                    <a:p>
                      <a:pPr indent="0" lvl="0" marL="0" marR="0" rtl="0" algn="ctr">
                        <a:lnSpc>
                          <a:spcPct val="100000"/>
                        </a:lnSpc>
                        <a:spcBef>
                          <a:spcPts val="0"/>
                        </a:spcBef>
                        <a:spcAft>
                          <a:spcPts val="0"/>
                        </a:spcAft>
                        <a:buClr>
                          <a:srgbClr val="000000"/>
                        </a:buClr>
                        <a:buSzPts val="1800"/>
                        <a:buFont typeface="Arial"/>
                        <a:buNone/>
                      </a:pPr>
                      <a:r>
                        <a:rPr lang="en" sz="1800" u="none" cap="none" strike="noStrike"/>
                        <a:t>%</a:t>
                      </a:r>
                      <a:endParaRPr sz="1800" u="none" cap="none" strike="noStrike"/>
                    </a:p>
                  </a:txBody>
                  <a:tcPr marT="34300" marB="34300" marR="68600" marL="68600"/>
                </a:tc>
                <a:tc>
                  <a:txBody>
                    <a:bodyPr/>
                    <a:lstStyle/>
                    <a:p>
                      <a:pPr indent="0" lvl="0" marL="0" marR="0" rtl="0" algn="ctr">
                        <a:lnSpc>
                          <a:spcPct val="100000"/>
                        </a:lnSpc>
                        <a:spcBef>
                          <a:spcPts val="0"/>
                        </a:spcBef>
                        <a:spcAft>
                          <a:spcPts val="0"/>
                        </a:spcAft>
                        <a:buClr>
                          <a:srgbClr val="000000"/>
                        </a:buClr>
                        <a:buSzPts val="1800"/>
                        <a:buFont typeface="Arial"/>
                        <a:buNone/>
                      </a:pPr>
                      <a:r>
                        <a:rPr lang="en" sz="1800" u="none" cap="none" strike="noStrike"/>
                        <a:t>%</a:t>
                      </a:r>
                      <a:endParaRPr sz="1800" u="none" cap="none" strike="noStrike"/>
                    </a:p>
                  </a:txBody>
                  <a:tcPr marT="34300" marB="34300" marR="68600" marL="68600"/>
                </a:tc>
              </a:tr>
              <a:tr h="438175">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Y3</a:t>
                      </a:r>
                      <a:endParaRPr sz="1100" u="none" cap="none" strike="noStrike"/>
                    </a:p>
                  </a:txBody>
                  <a:tcPr marT="34300" marB="34300" marR="68600" marL="68600"/>
                </a:tc>
                <a:tc>
                  <a:txBody>
                    <a:bodyPr/>
                    <a:lstStyle/>
                    <a:p>
                      <a:pPr indent="0" lvl="0" marL="0" marR="0" rtl="0" algn="ctr">
                        <a:lnSpc>
                          <a:spcPct val="100000"/>
                        </a:lnSpc>
                        <a:spcBef>
                          <a:spcPts val="0"/>
                        </a:spcBef>
                        <a:spcAft>
                          <a:spcPts val="0"/>
                        </a:spcAft>
                        <a:buClr>
                          <a:srgbClr val="000000"/>
                        </a:buClr>
                        <a:buSzPts val="1800"/>
                        <a:buFont typeface="Arial"/>
                        <a:buNone/>
                      </a:pPr>
                      <a:r>
                        <a:rPr lang="en" sz="1800" u="none" cap="none" strike="noStrike"/>
                        <a:t>%</a:t>
                      </a:r>
                      <a:endParaRPr sz="1800" u="none" cap="none" strike="noStrike"/>
                    </a:p>
                  </a:txBody>
                  <a:tcPr marT="34300" marB="34300" marR="68600" marL="68600"/>
                </a:tc>
                <a:tc>
                  <a:txBody>
                    <a:bodyPr/>
                    <a:lstStyle/>
                    <a:p>
                      <a:pPr indent="0" lvl="0" marL="0" marR="0" rtl="0" algn="ctr">
                        <a:lnSpc>
                          <a:spcPct val="100000"/>
                        </a:lnSpc>
                        <a:spcBef>
                          <a:spcPts val="0"/>
                        </a:spcBef>
                        <a:spcAft>
                          <a:spcPts val="0"/>
                        </a:spcAft>
                        <a:buClr>
                          <a:srgbClr val="000000"/>
                        </a:buClr>
                        <a:buSzPts val="1800"/>
                        <a:buFont typeface="Arial"/>
                        <a:buNone/>
                      </a:pPr>
                      <a:r>
                        <a:rPr lang="en" sz="1800" u="none" cap="none" strike="noStrike"/>
                        <a:t>%</a:t>
                      </a:r>
                      <a:endParaRPr sz="1800" u="none" cap="none" strike="noStrike"/>
                    </a:p>
                  </a:txBody>
                  <a:tcPr marT="34300" marB="34300" marR="68600" marL="68600"/>
                </a:tc>
                <a:tc>
                  <a:txBody>
                    <a:bodyPr/>
                    <a:lstStyle/>
                    <a:p>
                      <a:pPr indent="0" lvl="0" marL="0" marR="0" rtl="0" algn="ctr">
                        <a:lnSpc>
                          <a:spcPct val="100000"/>
                        </a:lnSpc>
                        <a:spcBef>
                          <a:spcPts val="0"/>
                        </a:spcBef>
                        <a:spcAft>
                          <a:spcPts val="0"/>
                        </a:spcAft>
                        <a:buClr>
                          <a:srgbClr val="000000"/>
                        </a:buClr>
                        <a:buSzPts val="1800"/>
                        <a:buFont typeface="Arial"/>
                        <a:buNone/>
                      </a:pPr>
                      <a:r>
                        <a:rPr lang="en" sz="1800" u="none" cap="none" strike="noStrike"/>
                        <a:t>%</a:t>
                      </a:r>
                      <a:endParaRPr sz="1800" u="none" cap="none" strike="noStrike"/>
                    </a:p>
                  </a:txBody>
                  <a:tcPr marT="34300" marB="34300" marR="68600" marL="68600"/>
                </a:tc>
              </a:tr>
              <a:tr h="438175">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Y4</a:t>
                      </a:r>
                      <a:endParaRPr sz="1100" u="none" cap="none" strike="noStrike"/>
                    </a:p>
                  </a:txBody>
                  <a:tcPr marT="34300" marB="34300" marR="68600" marL="68600"/>
                </a:tc>
                <a:tc>
                  <a:txBody>
                    <a:bodyPr/>
                    <a:lstStyle/>
                    <a:p>
                      <a:pPr indent="0" lvl="0" marL="0" marR="0" rtl="0" algn="ctr">
                        <a:lnSpc>
                          <a:spcPct val="100000"/>
                        </a:lnSpc>
                        <a:spcBef>
                          <a:spcPts val="0"/>
                        </a:spcBef>
                        <a:spcAft>
                          <a:spcPts val="0"/>
                        </a:spcAft>
                        <a:buClr>
                          <a:srgbClr val="000000"/>
                        </a:buClr>
                        <a:buSzPts val="1800"/>
                        <a:buFont typeface="Arial"/>
                        <a:buNone/>
                      </a:pPr>
                      <a:r>
                        <a:rPr lang="en" sz="1800" u="none" cap="none" strike="noStrike"/>
                        <a:t>%</a:t>
                      </a:r>
                      <a:endParaRPr sz="1800" u="none" cap="none" strike="noStrike"/>
                    </a:p>
                  </a:txBody>
                  <a:tcPr marT="34300" marB="34300" marR="68600" marL="68600"/>
                </a:tc>
                <a:tc>
                  <a:txBody>
                    <a:bodyPr/>
                    <a:lstStyle/>
                    <a:p>
                      <a:pPr indent="0" lvl="0" marL="0" marR="0" rtl="0" algn="ctr">
                        <a:lnSpc>
                          <a:spcPct val="100000"/>
                        </a:lnSpc>
                        <a:spcBef>
                          <a:spcPts val="0"/>
                        </a:spcBef>
                        <a:spcAft>
                          <a:spcPts val="0"/>
                        </a:spcAft>
                        <a:buClr>
                          <a:srgbClr val="000000"/>
                        </a:buClr>
                        <a:buSzPts val="1800"/>
                        <a:buFont typeface="Arial"/>
                        <a:buNone/>
                      </a:pPr>
                      <a:r>
                        <a:rPr lang="en" sz="1800" u="none" cap="none" strike="noStrike"/>
                        <a:t>%</a:t>
                      </a:r>
                      <a:endParaRPr sz="1800" u="none" cap="none" strike="noStrike"/>
                    </a:p>
                  </a:txBody>
                  <a:tcPr marT="34300" marB="34300" marR="68600" marL="68600"/>
                </a:tc>
                <a:tc>
                  <a:txBody>
                    <a:bodyPr/>
                    <a:lstStyle/>
                    <a:p>
                      <a:pPr indent="0" lvl="0" marL="0" marR="0" rtl="0" algn="ctr">
                        <a:lnSpc>
                          <a:spcPct val="100000"/>
                        </a:lnSpc>
                        <a:spcBef>
                          <a:spcPts val="0"/>
                        </a:spcBef>
                        <a:spcAft>
                          <a:spcPts val="0"/>
                        </a:spcAft>
                        <a:buClr>
                          <a:srgbClr val="000000"/>
                        </a:buClr>
                        <a:buSzPts val="1800"/>
                        <a:buFont typeface="Arial"/>
                        <a:buNone/>
                      </a:pPr>
                      <a:r>
                        <a:rPr lang="en" sz="1800" u="none" cap="none" strike="noStrike"/>
                        <a:t>%</a:t>
                      </a:r>
                      <a:endParaRPr sz="1800" u="none" cap="none" strike="noStrike"/>
                    </a:p>
                  </a:txBody>
                  <a:tcPr marT="34300" marB="34300" marR="68600" marL="68600"/>
                </a:tc>
              </a:tr>
              <a:tr h="438175">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Y5</a:t>
                      </a:r>
                      <a:endParaRPr sz="1100" u="none" cap="none" strike="noStrike"/>
                    </a:p>
                  </a:txBody>
                  <a:tcPr marT="34300" marB="34300" marR="68600" marL="68600"/>
                </a:tc>
                <a:tc>
                  <a:txBody>
                    <a:bodyPr/>
                    <a:lstStyle/>
                    <a:p>
                      <a:pPr indent="0" lvl="0" marL="0" marR="0" rtl="0" algn="ctr">
                        <a:lnSpc>
                          <a:spcPct val="100000"/>
                        </a:lnSpc>
                        <a:spcBef>
                          <a:spcPts val="0"/>
                        </a:spcBef>
                        <a:spcAft>
                          <a:spcPts val="0"/>
                        </a:spcAft>
                        <a:buClr>
                          <a:srgbClr val="000000"/>
                        </a:buClr>
                        <a:buSzPts val="1800"/>
                        <a:buFont typeface="Arial"/>
                        <a:buNone/>
                      </a:pPr>
                      <a:r>
                        <a:rPr lang="en" sz="1800" u="none" cap="none" strike="noStrike"/>
                        <a:t>%</a:t>
                      </a:r>
                      <a:endParaRPr sz="1800" u="none" cap="none" strike="noStrike"/>
                    </a:p>
                  </a:txBody>
                  <a:tcPr marT="34300" marB="34300" marR="68600" marL="68600"/>
                </a:tc>
                <a:tc>
                  <a:txBody>
                    <a:bodyPr/>
                    <a:lstStyle/>
                    <a:p>
                      <a:pPr indent="0" lvl="0" marL="0" marR="0" rtl="0" algn="ctr">
                        <a:lnSpc>
                          <a:spcPct val="100000"/>
                        </a:lnSpc>
                        <a:spcBef>
                          <a:spcPts val="0"/>
                        </a:spcBef>
                        <a:spcAft>
                          <a:spcPts val="0"/>
                        </a:spcAft>
                        <a:buClr>
                          <a:srgbClr val="000000"/>
                        </a:buClr>
                        <a:buSzPts val="1800"/>
                        <a:buFont typeface="Arial"/>
                        <a:buNone/>
                      </a:pPr>
                      <a:r>
                        <a:rPr lang="en" sz="1800" u="none" cap="none" strike="noStrike"/>
                        <a:t>%</a:t>
                      </a:r>
                      <a:endParaRPr sz="1800" u="none" cap="none" strike="noStrike"/>
                    </a:p>
                  </a:txBody>
                  <a:tcPr marT="34300" marB="34300" marR="68600" marL="68600"/>
                </a:tc>
                <a:tc>
                  <a:txBody>
                    <a:bodyPr/>
                    <a:lstStyle/>
                    <a:p>
                      <a:pPr indent="0" lvl="0" marL="0" marR="0" rtl="0" algn="ctr">
                        <a:lnSpc>
                          <a:spcPct val="100000"/>
                        </a:lnSpc>
                        <a:spcBef>
                          <a:spcPts val="0"/>
                        </a:spcBef>
                        <a:spcAft>
                          <a:spcPts val="0"/>
                        </a:spcAft>
                        <a:buClr>
                          <a:srgbClr val="000000"/>
                        </a:buClr>
                        <a:buSzPts val="1800"/>
                        <a:buFont typeface="Arial"/>
                        <a:buNone/>
                      </a:pPr>
                      <a:r>
                        <a:rPr lang="en" sz="1800" u="none" cap="none" strike="noStrike"/>
                        <a:t>%</a:t>
                      </a:r>
                      <a:endParaRPr sz="1800" u="none" cap="none" strike="noStrike"/>
                    </a:p>
                  </a:txBody>
                  <a:tcPr marT="34300" marB="34300" marR="68600" marL="68600"/>
                </a:tc>
              </a:tr>
              <a:tr h="438175">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Y6</a:t>
                      </a:r>
                      <a:endParaRPr sz="1100" u="none" cap="none" strike="noStrike"/>
                    </a:p>
                  </a:txBody>
                  <a:tcPr marT="34300" marB="34300" marR="68600" marL="68600"/>
                </a:tc>
                <a:tc>
                  <a:txBody>
                    <a:bodyPr/>
                    <a:lstStyle/>
                    <a:p>
                      <a:pPr indent="0" lvl="0" marL="0" marR="0" rtl="0" algn="ctr">
                        <a:lnSpc>
                          <a:spcPct val="100000"/>
                        </a:lnSpc>
                        <a:spcBef>
                          <a:spcPts val="0"/>
                        </a:spcBef>
                        <a:spcAft>
                          <a:spcPts val="0"/>
                        </a:spcAft>
                        <a:buClr>
                          <a:srgbClr val="000000"/>
                        </a:buClr>
                        <a:buSzPts val="1800"/>
                        <a:buFont typeface="Arial"/>
                        <a:buNone/>
                      </a:pPr>
                      <a:r>
                        <a:rPr lang="en" sz="1800" u="none" cap="none" strike="noStrike"/>
                        <a:t>%</a:t>
                      </a:r>
                      <a:endParaRPr sz="1800" u="none" cap="none" strike="noStrike"/>
                    </a:p>
                  </a:txBody>
                  <a:tcPr marT="34300" marB="34300" marR="68600" marL="68600"/>
                </a:tc>
                <a:tc>
                  <a:txBody>
                    <a:bodyPr/>
                    <a:lstStyle/>
                    <a:p>
                      <a:pPr indent="0" lvl="0" marL="0" marR="0" rtl="0" algn="ctr">
                        <a:lnSpc>
                          <a:spcPct val="100000"/>
                        </a:lnSpc>
                        <a:spcBef>
                          <a:spcPts val="0"/>
                        </a:spcBef>
                        <a:spcAft>
                          <a:spcPts val="0"/>
                        </a:spcAft>
                        <a:buClr>
                          <a:srgbClr val="000000"/>
                        </a:buClr>
                        <a:buSzPts val="1800"/>
                        <a:buFont typeface="Arial"/>
                        <a:buNone/>
                      </a:pPr>
                      <a:r>
                        <a:rPr lang="en" sz="1800" u="none" cap="none" strike="noStrike"/>
                        <a:t>%</a:t>
                      </a:r>
                      <a:endParaRPr sz="1800" u="none" cap="none" strike="noStrike"/>
                    </a:p>
                  </a:txBody>
                  <a:tcPr marT="34300" marB="34300" marR="68600" marL="68600"/>
                </a:tc>
                <a:tc>
                  <a:txBody>
                    <a:bodyPr/>
                    <a:lstStyle/>
                    <a:p>
                      <a:pPr indent="0" lvl="0" marL="0" marR="0" rtl="0" algn="ctr">
                        <a:lnSpc>
                          <a:spcPct val="100000"/>
                        </a:lnSpc>
                        <a:spcBef>
                          <a:spcPts val="0"/>
                        </a:spcBef>
                        <a:spcAft>
                          <a:spcPts val="0"/>
                        </a:spcAft>
                        <a:buClr>
                          <a:srgbClr val="000000"/>
                        </a:buClr>
                        <a:buSzPts val="1800"/>
                        <a:buFont typeface="Arial"/>
                        <a:buNone/>
                      </a:pPr>
                      <a:r>
                        <a:rPr lang="en" sz="1800" u="none" cap="none" strike="noStrike"/>
                        <a:t>%</a:t>
                      </a:r>
                      <a:endParaRPr sz="1800" u="none" cap="none" strike="noStrike"/>
                    </a:p>
                  </a:txBody>
                  <a:tcPr marT="34300" marB="34300" marR="68600" marL="68600"/>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55"/>
          <p:cNvSpPr txBox="1"/>
          <p:nvPr>
            <p:ph type="title"/>
          </p:nvPr>
        </p:nvSpPr>
        <p:spPr>
          <a:xfrm>
            <a:off x="678942" y="443001"/>
            <a:ext cx="7436400" cy="9969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accent2"/>
              </a:buClr>
              <a:buSzPts val="3000"/>
              <a:buFont typeface="Abril Fatface"/>
              <a:buNone/>
            </a:pPr>
            <a:r>
              <a:rPr lang="en"/>
              <a:t>Strengths </a:t>
            </a:r>
            <a:endParaRPr/>
          </a:p>
        </p:txBody>
      </p:sp>
      <p:graphicFrame>
        <p:nvGraphicFramePr>
          <p:cNvPr id="363" name="Google Shape;363;p55"/>
          <p:cNvGraphicFramePr/>
          <p:nvPr/>
        </p:nvGraphicFramePr>
        <p:xfrm>
          <a:off x="685800" y="1439465"/>
          <a:ext cx="3000000" cy="3000000"/>
        </p:xfrm>
        <a:graphic>
          <a:graphicData uri="http://schemas.openxmlformats.org/drawingml/2006/table">
            <a:tbl>
              <a:tblPr bandRow="1" firstRow="1">
                <a:noFill/>
                <a:tableStyleId>{D15BE5FA-6E99-477A-8ED4-01EAA0D1369F}</a:tableStyleId>
              </a:tblPr>
              <a:tblGrid>
                <a:gridCol w="2524325"/>
                <a:gridCol w="2524325"/>
                <a:gridCol w="2524325"/>
              </a:tblGrid>
              <a:tr h="209375">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Autumn</a:t>
                      </a:r>
                      <a:endParaRPr sz="1100" u="none" cap="none" strike="noStrike"/>
                    </a:p>
                  </a:txBody>
                  <a:tcPr marT="34300" marB="34300" marR="68600" marL="68600"/>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Spring</a:t>
                      </a:r>
                      <a:endParaRPr sz="1100" u="none" cap="none" strike="noStrike"/>
                    </a:p>
                  </a:txBody>
                  <a:tcPr marT="34300" marB="34300" marR="68600" marL="68600"/>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Summer</a:t>
                      </a:r>
                      <a:endParaRPr sz="1100" u="none" cap="none" strike="noStrike"/>
                    </a:p>
                  </a:txBody>
                  <a:tcPr marT="34300" marB="34300" marR="68600" marL="68600"/>
                </a:tc>
              </a:tr>
              <a:tr h="1323075">
                <a:tc>
                  <a:txBody>
                    <a:bodyPr/>
                    <a:lstStyle/>
                    <a:p>
                      <a:pPr indent="0" lvl="0" marL="0" marR="0" rtl="0" algn="l">
                        <a:lnSpc>
                          <a:spcPct val="100000"/>
                        </a:lnSpc>
                        <a:spcBef>
                          <a:spcPts val="0"/>
                        </a:spcBef>
                        <a:spcAft>
                          <a:spcPts val="0"/>
                        </a:spcAft>
                        <a:buClr>
                          <a:srgbClr val="000000"/>
                        </a:buClr>
                        <a:buSzPts val="1400"/>
                        <a:buFont typeface="Arial"/>
                        <a:buNone/>
                      </a:pPr>
                      <a:r>
                        <a:rPr lang="en"/>
                        <a:t>A clear mix of writing, practical, photos, children’s ideas and class discussions. </a:t>
                      </a:r>
                      <a:endParaRPr/>
                    </a:p>
                    <a:p>
                      <a:pPr indent="0" lvl="0" marL="0" marR="0" rtl="0" algn="l">
                        <a:lnSpc>
                          <a:spcPct val="100000"/>
                        </a:lnSpc>
                        <a:spcBef>
                          <a:spcPts val="0"/>
                        </a:spcBef>
                        <a:spcAft>
                          <a:spcPts val="0"/>
                        </a:spcAft>
                        <a:buClr>
                          <a:srgbClr val="000000"/>
                        </a:buClr>
                        <a:buSzPts val="1400"/>
                        <a:buFont typeface="Arial"/>
                        <a:buNone/>
                      </a:pPr>
                      <a:r>
                        <a:t/>
                      </a:r>
                      <a:endParaRPr/>
                    </a:p>
                    <a:p>
                      <a:pPr indent="0" lvl="0" marL="0" marR="0" rtl="0" algn="l">
                        <a:lnSpc>
                          <a:spcPct val="100000"/>
                        </a:lnSpc>
                        <a:spcBef>
                          <a:spcPts val="0"/>
                        </a:spcBef>
                        <a:spcAft>
                          <a:spcPts val="0"/>
                        </a:spcAft>
                        <a:buClr>
                          <a:srgbClr val="000000"/>
                        </a:buClr>
                        <a:buSzPts val="1400"/>
                        <a:buFont typeface="Arial"/>
                        <a:buNone/>
                      </a:pPr>
                      <a:r>
                        <a:rPr lang="en"/>
                        <a:t>High quality </a:t>
                      </a:r>
                      <a:r>
                        <a:rPr lang="en"/>
                        <a:t>writing. </a:t>
                      </a:r>
                      <a:endParaRPr/>
                    </a:p>
                    <a:p>
                      <a:pPr indent="0" lvl="0" marL="0" marR="0" rtl="0" algn="l">
                        <a:lnSpc>
                          <a:spcPct val="100000"/>
                        </a:lnSpc>
                        <a:spcBef>
                          <a:spcPts val="0"/>
                        </a:spcBef>
                        <a:spcAft>
                          <a:spcPts val="0"/>
                        </a:spcAft>
                        <a:buClr>
                          <a:srgbClr val="000000"/>
                        </a:buClr>
                        <a:buSzPts val="1400"/>
                        <a:buFont typeface="Arial"/>
                        <a:buNone/>
                      </a:pPr>
                      <a:r>
                        <a:t/>
                      </a:r>
                      <a:endParaRPr/>
                    </a:p>
                    <a:p>
                      <a:pPr indent="0" lvl="0" marL="0" marR="0" rtl="0" algn="l">
                        <a:lnSpc>
                          <a:spcPct val="100000"/>
                        </a:lnSpc>
                        <a:spcBef>
                          <a:spcPts val="0"/>
                        </a:spcBef>
                        <a:spcAft>
                          <a:spcPts val="0"/>
                        </a:spcAft>
                        <a:buClr>
                          <a:srgbClr val="000000"/>
                        </a:buClr>
                        <a:buSzPts val="1400"/>
                        <a:buFont typeface="Arial"/>
                        <a:buNone/>
                      </a:pPr>
                      <a:r>
                        <a:rPr lang="en"/>
                        <a:t>Wider opportunities for children eg visit by member of the parish, Church visits and Harvest celebrations. </a:t>
                      </a:r>
                      <a:endParaRPr/>
                    </a:p>
                  </a:txBody>
                  <a:tcPr marT="34300" marB="34300" marR="68600" marL="68600"/>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34300" marB="34300" marR="68600" marL="68600"/>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34300" marB="34300" marR="68600" marL="68600"/>
                </a:tc>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56"/>
          <p:cNvSpPr txBox="1"/>
          <p:nvPr>
            <p:ph type="title"/>
          </p:nvPr>
        </p:nvSpPr>
        <p:spPr>
          <a:xfrm>
            <a:off x="678942" y="443001"/>
            <a:ext cx="7436400" cy="9969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Next steps </a:t>
            </a:r>
            <a:endParaRPr/>
          </a:p>
        </p:txBody>
      </p:sp>
      <p:graphicFrame>
        <p:nvGraphicFramePr>
          <p:cNvPr id="369" name="Google Shape;369;p56"/>
          <p:cNvGraphicFramePr/>
          <p:nvPr/>
        </p:nvGraphicFramePr>
        <p:xfrm>
          <a:off x="685800" y="1439465"/>
          <a:ext cx="3000000" cy="3000000"/>
        </p:xfrm>
        <a:graphic>
          <a:graphicData uri="http://schemas.openxmlformats.org/drawingml/2006/table">
            <a:tbl>
              <a:tblPr bandRow="1" firstRow="1">
                <a:noFill/>
                <a:tableStyleId>{D15BE5FA-6E99-477A-8ED4-01EAA0D1369F}</a:tableStyleId>
              </a:tblPr>
              <a:tblGrid>
                <a:gridCol w="2524325"/>
                <a:gridCol w="2524325"/>
                <a:gridCol w="2524325"/>
              </a:tblGrid>
              <a:tr h="209375">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Autumn</a:t>
                      </a:r>
                      <a:endParaRPr sz="1100" u="none" cap="none" strike="noStrike"/>
                    </a:p>
                  </a:txBody>
                  <a:tcPr marT="34300" marB="34300" marR="68600" marL="68600"/>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Spring</a:t>
                      </a:r>
                      <a:endParaRPr sz="1100" u="none" cap="none" strike="noStrike"/>
                    </a:p>
                  </a:txBody>
                  <a:tcPr marT="34300" marB="34300" marR="68600" marL="68600"/>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Summer</a:t>
                      </a:r>
                      <a:endParaRPr sz="1100" u="none" cap="none" strike="noStrike"/>
                    </a:p>
                  </a:txBody>
                  <a:tcPr marT="34300" marB="34300" marR="68600" marL="68600"/>
                </a:tc>
              </a:tr>
              <a:tr h="1323075">
                <a:tc>
                  <a:txBody>
                    <a:bodyPr/>
                    <a:lstStyle/>
                    <a:p>
                      <a:pPr indent="0" lvl="0" marL="0" marR="0" rtl="0" algn="l">
                        <a:lnSpc>
                          <a:spcPct val="100000"/>
                        </a:lnSpc>
                        <a:spcBef>
                          <a:spcPts val="0"/>
                        </a:spcBef>
                        <a:spcAft>
                          <a:spcPts val="0"/>
                        </a:spcAft>
                        <a:buClr>
                          <a:srgbClr val="000000"/>
                        </a:buClr>
                        <a:buSzPts val="1400"/>
                        <a:buFont typeface="Arial"/>
                        <a:buNone/>
                      </a:pPr>
                      <a:r>
                        <a:rPr lang="en"/>
                        <a:t>Ensure RE books have high standards of presentation. </a:t>
                      </a:r>
                      <a:endParaRPr/>
                    </a:p>
                    <a:p>
                      <a:pPr indent="0" lvl="0" marL="0" marR="0" rtl="0" algn="l">
                        <a:lnSpc>
                          <a:spcPct val="100000"/>
                        </a:lnSpc>
                        <a:spcBef>
                          <a:spcPts val="0"/>
                        </a:spcBef>
                        <a:spcAft>
                          <a:spcPts val="0"/>
                        </a:spcAft>
                        <a:buClr>
                          <a:srgbClr val="000000"/>
                        </a:buClr>
                        <a:buSzPts val="1400"/>
                        <a:buFont typeface="Arial"/>
                        <a:buNone/>
                      </a:pPr>
                      <a:r>
                        <a:t/>
                      </a:r>
                      <a:endParaRPr/>
                    </a:p>
                    <a:p>
                      <a:pPr indent="0" lvl="0" marL="0" marR="0" rtl="0" algn="l">
                        <a:lnSpc>
                          <a:spcPct val="100000"/>
                        </a:lnSpc>
                        <a:spcBef>
                          <a:spcPts val="0"/>
                        </a:spcBef>
                        <a:spcAft>
                          <a:spcPts val="0"/>
                        </a:spcAft>
                        <a:buClr>
                          <a:srgbClr val="000000"/>
                        </a:buClr>
                        <a:buSzPts val="1400"/>
                        <a:buFont typeface="Arial"/>
                        <a:buNone/>
                      </a:pPr>
                      <a:r>
                        <a:rPr lang="en"/>
                        <a:t>Year 1 is using the correct assessment grid in line with RE curriculum expectations </a:t>
                      </a:r>
                      <a:endParaRPr/>
                    </a:p>
                  </a:txBody>
                  <a:tcPr marT="34300" marB="34300" marR="68600" marL="68600"/>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34300" marB="34300" marR="68600" marL="68600"/>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34300" marB="34300" marR="68600" marL="68600"/>
                </a:tc>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57"/>
          <p:cNvSpPr txBox="1"/>
          <p:nvPr>
            <p:ph type="title"/>
          </p:nvPr>
        </p:nvSpPr>
        <p:spPr>
          <a:xfrm>
            <a:off x="213542" y="248026"/>
            <a:ext cx="7436400" cy="9969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Pupil Voice - Autumn</a:t>
            </a:r>
            <a:endParaRPr/>
          </a:p>
        </p:txBody>
      </p:sp>
      <p:sp>
        <p:nvSpPr>
          <p:cNvPr id="375" name="Google Shape;375;p57"/>
          <p:cNvSpPr txBox="1"/>
          <p:nvPr/>
        </p:nvSpPr>
        <p:spPr>
          <a:xfrm>
            <a:off x="306400" y="1318375"/>
            <a:ext cx="4577100" cy="316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u="sng">
                <a:solidFill>
                  <a:schemeClr val="dk1"/>
                </a:solidFill>
                <a:latin typeface="Roboto"/>
                <a:ea typeface="Roboto"/>
                <a:cs typeface="Roboto"/>
                <a:sym typeface="Roboto"/>
              </a:rPr>
              <a:t>Autumn 1 - taken by RE lead</a:t>
            </a:r>
            <a:endParaRPr b="1" u="sng">
              <a:solidFill>
                <a:schemeClr val="dk1"/>
              </a:solidFill>
              <a:latin typeface="Roboto"/>
              <a:ea typeface="Roboto"/>
              <a:cs typeface="Roboto"/>
              <a:sym typeface="Roboto"/>
            </a:endParaRPr>
          </a:p>
          <a:p>
            <a:pPr indent="0" lvl="0" marL="0" rtl="0" algn="l">
              <a:spcBef>
                <a:spcPts val="0"/>
              </a:spcBef>
              <a:spcAft>
                <a:spcPts val="0"/>
              </a:spcAft>
              <a:buNone/>
            </a:pPr>
            <a:r>
              <a:t/>
            </a:r>
            <a:endParaRPr>
              <a:solidFill>
                <a:schemeClr val="dk1"/>
              </a:solidFill>
              <a:latin typeface="Roboto"/>
              <a:ea typeface="Roboto"/>
              <a:cs typeface="Roboto"/>
              <a:sym typeface="Roboto"/>
            </a:endParaRPr>
          </a:p>
          <a:p>
            <a:pPr indent="0" lvl="0" marL="0" rtl="0" algn="l">
              <a:spcBef>
                <a:spcPts val="0"/>
              </a:spcBef>
              <a:spcAft>
                <a:spcPts val="0"/>
              </a:spcAft>
              <a:buNone/>
            </a:pPr>
            <a:r>
              <a:rPr b="1" lang="en">
                <a:solidFill>
                  <a:schemeClr val="dk1"/>
                </a:solidFill>
                <a:latin typeface="Roboto"/>
                <a:ea typeface="Roboto"/>
                <a:cs typeface="Roboto"/>
                <a:sym typeface="Roboto"/>
              </a:rPr>
              <a:t>EG - Year 1: </a:t>
            </a:r>
            <a:r>
              <a:rPr lang="en">
                <a:solidFill>
                  <a:schemeClr val="dk1"/>
                </a:solidFill>
                <a:latin typeface="Roboto"/>
                <a:ea typeface="Roboto"/>
                <a:cs typeface="Roboto"/>
                <a:sym typeface="Roboto"/>
              </a:rPr>
              <a:t>I enjoy colouring in RE. I know that a bad harvest is not enough rain. </a:t>
            </a:r>
            <a:endParaRPr>
              <a:solidFill>
                <a:schemeClr val="dk1"/>
              </a:solidFill>
              <a:latin typeface="Roboto"/>
              <a:ea typeface="Roboto"/>
              <a:cs typeface="Roboto"/>
              <a:sym typeface="Roboto"/>
            </a:endParaRPr>
          </a:p>
          <a:p>
            <a:pPr indent="0" lvl="0" marL="0" rtl="0" algn="l">
              <a:spcBef>
                <a:spcPts val="0"/>
              </a:spcBef>
              <a:spcAft>
                <a:spcPts val="0"/>
              </a:spcAft>
              <a:buNone/>
            </a:pPr>
            <a:r>
              <a:t/>
            </a:r>
            <a:endParaRPr>
              <a:solidFill>
                <a:schemeClr val="dk1"/>
              </a:solidFill>
              <a:latin typeface="Roboto"/>
              <a:ea typeface="Roboto"/>
              <a:cs typeface="Roboto"/>
              <a:sym typeface="Roboto"/>
            </a:endParaRPr>
          </a:p>
          <a:p>
            <a:pPr indent="0" lvl="0" marL="0" rtl="0" algn="l">
              <a:spcBef>
                <a:spcPts val="0"/>
              </a:spcBef>
              <a:spcAft>
                <a:spcPts val="0"/>
              </a:spcAft>
              <a:buNone/>
            </a:pPr>
            <a:r>
              <a:rPr b="1" lang="en">
                <a:solidFill>
                  <a:schemeClr val="dk1"/>
                </a:solidFill>
                <a:latin typeface="Roboto"/>
                <a:ea typeface="Roboto"/>
                <a:cs typeface="Roboto"/>
                <a:sym typeface="Roboto"/>
              </a:rPr>
              <a:t>HV- Year 3</a:t>
            </a:r>
            <a:r>
              <a:rPr lang="en">
                <a:solidFill>
                  <a:schemeClr val="dk1"/>
                </a:solidFill>
                <a:latin typeface="Roboto"/>
                <a:ea typeface="Roboto"/>
                <a:cs typeface="Roboto"/>
                <a:sym typeface="Roboto"/>
              </a:rPr>
              <a:t> - I really enjoy the combination of drawing and writing. We explored how different religions celebrate harvest. </a:t>
            </a:r>
            <a:endParaRPr>
              <a:solidFill>
                <a:schemeClr val="dk1"/>
              </a:solidFill>
              <a:latin typeface="Roboto"/>
              <a:ea typeface="Roboto"/>
              <a:cs typeface="Roboto"/>
              <a:sym typeface="Roboto"/>
            </a:endParaRPr>
          </a:p>
          <a:p>
            <a:pPr indent="0" lvl="0" marL="0" rtl="0" algn="l">
              <a:spcBef>
                <a:spcPts val="0"/>
              </a:spcBef>
              <a:spcAft>
                <a:spcPts val="0"/>
              </a:spcAft>
              <a:buNone/>
            </a:pPr>
            <a:r>
              <a:t/>
            </a:r>
            <a:endParaRPr>
              <a:solidFill>
                <a:schemeClr val="dk1"/>
              </a:solidFill>
              <a:latin typeface="Roboto"/>
              <a:ea typeface="Roboto"/>
              <a:cs typeface="Roboto"/>
              <a:sym typeface="Roboto"/>
            </a:endParaRPr>
          </a:p>
          <a:p>
            <a:pPr indent="0" lvl="0" marL="0" rtl="0" algn="l">
              <a:spcBef>
                <a:spcPts val="0"/>
              </a:spcBef>
              <a:spcAft>
                <a:spcPts val="0"/>
              </a:spcAft>
              <a:buNone/>
            </a:pPr>
            <a:r>
              <a:rPr b="1" lang="en">
                <a:solidFill>
                  <a:schemeClr val="dk1"/>
                </a:solidFill>
                <a:latin typeface="Roboto"/>
                <a:ea typeface="Roboto"/>
                <a:cs typeface="Roboto"/>
                <a:sym typeface="Roboto"/>
              </a:rPr>
              <a:t>TM</a:t>
            </a:r>
            <a:r>
              <a:rPr b="1" lang="en">
                <a:solidFill>
                  <a:schemeClr val="dk1"/>
                </a:solidFill>
                <a:latin typeface="Roboto"/>
                <a:ea typeface="Roboto"/>
                <a:cs typeface="Roboto"/>
                <a:sym typeface="Roboto"/>
              </a:rPr>
              <a:t> - Year 5 - SEND</a:t>
            </a:r>
            <a:r>
              <a:rPr lang="en">
                <a:solidFill>
                  <a:schemeClr val="dk1"/>
                </a:solidFill>
                <a:latin typeface="Roboto"/>
                <a:ea typeface="Roboto"/>
                <a:cs typeface="Roboto"/>
                <a:sym typeface="Roboto"/>
              </a:rPr>
              <a:t> We explored different part of the Bible because it is a library of books and </a:t>
            </a:r>
            <a:r>
              <a:rPr lang="en">
                <a:solidFill>
                  <a:schemeClr val="dk1"/>
                </a:solidFill>
                <a:latin typeface="Roboto"/>
                <a:ea typeface="Roboto"/>
                <a:cs typeface="Roboto"/>
                <a:sym typeface="Roboto"/>
              </a:rPr>
              <a:t>what</a:t>
            </a:r>
            <a:r>
              <a:rPr lang="en">
                <a:solidFill>
                  <a:schemeClr val="dk1"/>
                </a:solidFill>
                <a:latin typeface="Roboto"/>
                <a:ea typeface="Roboto"/>
                <a:cs typeface="Roboto"/>
                <a:sym typeface="Roboto"/>
              </a:rPr>
              <a:t> they’re about. I really </a:t>
            </a:r>
            <a:r>
              <a:rPr lang="en">
                <a:solidFill>
                  <a:schemeClr val="dk1"/>
                </a:solidFill>
                <a:latin typeface="Roboto"/>
                <a:ea typeface="Roboto"/>
                <a:cs typeface="Roboto"/>
                <a:sym typeface="Roboto"/>
              </a:rPr>
              <a:t>enjoyed</a:t>
            </a:r>
            <a:r>
              <a:rPr lang="en">
                <a:solidFill>
                  <a:schemeClr val="dk1"/>
                </a:solidFill>
                <a:latin typeface="Roboto"/>
                <a:ea typeface="Roboto"/>
                <a:cs typeface="Roboto"/>
                <a:sym typeface="Roboto"/>
              </a:rPr>
              <a:t> translating Christian Values into different languages using the Ipads because the Bible is translated into lots of different languages across the world. </a:t>
            </a:r>
            <a:endParaRPr>
              <a:solidFill>
                <a:schemeClr val="dk1"/>
              </a:solidFill>
              <a:latin typeface="Roboto"/>
              <a:ea typeface="Roboto"/>
              <a:cs typeface="Roboto"/>
              <a:sym typeface="Robot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58"/>
          <p:cNvSpPr txBox="1"/>
          <p:nvPr>
            <p:ph type="title"/>
          </p:nvPr>
        </p:nvSpPr>
        <p:spPr>
          <a:xfrm>
            <a:off x="175167" y="71626"/>
            <a:ext cx="7436400" cy="9969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Autumn 1 Parish connections</a:t>
            </a:r>
            <a:endParaRPr/>
          </a:p>
          <a:p>
            <a:pPr indent="0" lvl="0" marL="0" rtl="0" algn="l">
              <a:spcBef>
                <a:spcPts val="0"/>
              </a:spcBef>
              <a:spcAft>
                <a:spcPts val="0"/>
              </a:spcAft>
              <a:buNone/>
            </a:pPr>
            <a:r>
              <a:rPr i="1" lang="en" sz="1200"/>
              <a:t>Shared on social media</a:t>
            </a:r>
            <a:endParaRPr i="1" sz="1200"/>
          </a:p>
        </p:txBody>
      </p:sp>
      <p:sp>
        <p:nvSpPr>
          <p:cNvPr id="381" name="Google Shape;381;p58"/>
          <p:cNvSpPr txBox="1"/>
          <p:nvPr>
            <p:ph idx="1" type="body"/>
          </p:nvPr>
        </p:nvSpPr>
        <p:spPr>
          <a:xfrm>
            <a:off x="175175" y="2767400"/>
            <a:ext cx="3770700" cy="22740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Clr>
                <a:schemeClr val="lt2"/>
              </a:buClr>
              <a:buSzPts val="1100"/>
              <a:buFont typeface="Arial"/>
              <a:buNone/>
            </a:pPr>
            <a:r>
              <a:rPr lang="en" sz="1100">
                <a:solidFill>
                  <a:srgbClr val="242424"/>
                </a:solidFill>
                <a:highlight>
                  <a:srgbClr val="FFFFFF"/>
                </a:highlight>
              </a:rPr>
              <a:t>07.10.25</a:t>
            </a:r>
            <a:endParaRPr sz="1100">
              <a:solidFill>
                <a:srgbClr val="242424"/>
              </a:solidFill>
              <a:highlight>
                <a:srgbClr val="FFFFFF"/>
              </a:highlight>
            </a:endParaRPr>
          </a:p>
          <a:p>
            <a:pPr indent="0" lvl="0" marL="0" rtl="0" algn="l">
              <a:spcBef>
                <a:spcPts val="800"/>
              </a:spcBef>
              <a:spcAft>
                <a:spcPts val="0"/>
              </a:spcAft>
              <a:buNone/>
            </a:pPr>
            <a:r>
              <a:rPr lang="en" sz="1100">
                <a:solidFill>
                  <a:srgbClr val="242424"/>
                </a:solidFill>
                <a:highlight>
                  <a:srgbClr val="FFFFFF"/>
                </a:highlight>
              </a:rPr>
              <a:t>Year 2 would like to say a huge thank you to Mrs Ireland for coming in this afternoon to share why the Bible is so special to her. She showed us a wonderful variety of Bibles and explained the importance of the Bible in her faith. One of her well-loved Bibles was missing its front cover from being read so often, so we designed a brand new cover, fit for a very special Holy Bible! ✝️📖⛪️#Rightsrespecting - all children have the RIGHT to a religion (14)  #rightsrespectingschool</a:t>
            </a:r>
            <a:endParaRPr/>
          </a:p>
        </p:txBody>
      </p:sp>
      <p:sp>
        <p:nvSpPr>
          <p:cNvPr id="382" name="Google Shape;382;p58"/>
          <p:cNvSpPr txBox="1"/>
          <p:nvPr/>
        </p:nvSpPr>
        <p:spPr>
          <a:xfrm>
            <a:off x="3319650" y="1286425"/>
            <a:ext cx="3000000" cy="1369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rgbClr val="242424"/>
                </a:solidFill>
                <a:highlight>
                  <a:srgbClr val="FFFFFF"/>
                </a:highlight>
                <a:latin typeface="Roboto"/>
                <a:ea typeface="Roboto"/>
                <a:cs typeface="Roboto"/>
                <a:sym typeface="Roboto"/>
              </a:rPr>
              <a:t>02.10.25</a:t>
            </a:r>
            <a:endParaRPr sz="1100">
              <a:solidFill>
                <a:srgbClr val="242424"/>
              </a:solidFill>
              <a:highlight>
                <a:srgbClr val="FFFFFF"/>
              </a:highlight>
              <a:latin typeface="Roboto"/>
              <a:ea typeface="Roboto"/>
              <a:cs typeface="Roboto"/>
              <a:sym typeface="Roboto"/>
            </a:endParaRPr>
          </a:p>
          <a:p>
            <a:pPr indent="0" lvl="0" marL="0" rtl="0" algn="l">
              <a:spcBef>
                <a:spcPts val="0"/>
              </a:spcBef>
              <a:spcAft>
                <a:spcPts val="0"/>
              </a:spcAft>
              <a:buNone/>
            </a:pPr>
            <a:r>
              <a:t/>
            </a:r>
            <a:endParaRPr sz="1100">
              <a:solidFill>
                <a:srgbClr val="242424"/>
              </a:solidFill>
              <a:highlight>
                <a:srgbClr val="FFFFFF"/>
              </a:highlight>
              <a:latin typeface="Roboto"/>
              <a:ea typeface="Roboto"/>
              <a:cs typeface="Roboto"/>
              <a:sym typeface="Roboto"/>
            </a:endParaRPr>
          </a:p>
          <a:p>
            <a:pPr indent="0" lvl="0" marL="0" rtl="0" algn="l">
              <a:spcBef>
                <a:spcPts val="0"/>
              </a:spcBef>
              <a:spcAft>
                <a:spcPts val="0"/>
              </a:spcAft>
              <a:buNone/>
            </a:pPr>
            <a:r>
              <a:rPr lang="en" sz="1100">
                <a:solidFill>
                  <a:srgbClr val="242424"/>
                </a:solidFill>
                <a:highlight>
                  <a:srgbClr val="FFFFFF"/>
                </a:highlight>
                <a:latin typeface="Roboto"/>
                <a:ea typeface="Roboto"/>
                <a:cs typeface="Roboto"/>
                <a:sym typeface="Roboto"/>
              </a:rPr>
              <a:t>As part of their RE topic this half term, year 4 visited St James’ Church ⛪️✝️</a:t>
            </a:r>
            <a:endParaRPr sz="1100">
              <a:solidFill>
                <a:srgbClr val="242424"/>
              </a:solidFill>
              <a:highlight>
                <a:srgbClr val="FFFFFF"/>
              </a:highlight>
              <a:latin typeface="Roboto"/>
              <a:ea typeface="Roboto"/>
              <a:cs typeface="Roboto"/>
              <a:sym typeface="Roboto"/>
            </a:endParaRPr>
          </a:p>
          <a:p>
            <a:pPr indent="0" lvl="0" marL="0" rtl="0" algn="l">
              <a:spcBef>
                <a:spcPts val="0"/>
              </a:spcBef>
              <a:spcAft>
                <a:spcPts val="0"/>
              </a:spcAft>
              <a:buNone/>
            </a:pPr>
            <a:r>
              <a:rPr lang="en" sz="1100">
                <a:solidFill>
                  <a:srgbClr val="242424"/>
                </a:solidFill>
                <a:highlight>
                  <a:srgbClr val="FFFFFF"/>
                </a:highlight>
                <a:latin typeface="Roboto"/>
                <a:ea typeface="Roboto"/>
                <a:cs typeface="Roboto"/>
                <a:sym typeface="Roboto"/>
              </a:rPr>
              <a:t>#Rightsrespecting - all children have the RIGHT to a religion (14)  #rightsrespectingschool</a:t>
            </a:r>
            <a:endParaRPr/>
          </a:p>
        </p:txBody>
      </p:sp>
      <p:sp>
        <p:nvSpPr>
          <p:cNvPr id="383" name="Google Shape;383;p58"/>
          <p:cNvSpPr txBox="1"/>
          <p:nvPr/>
        </p:nvSpPr>
        <p:spPr>
          <a:xfrm>
            <a:off x="6415463" y="2056450"/>
            <a:ext cx="2610000" cy="306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rgbClr val="242424"/>
                </a:solidFill>
                <a:highlight>
                  <a:srgbClr val="FFFFFF"/>
                </a:highlight>
                <a:latin typeface="Roboto"/>
                <a:ea typeface="Roboto"/>
                <a:cs typeface="Roboto"/>
                <a:sym typeface="Roboto"/>
              </a:rPr>
              <a:t>29.09.25</a:t>
            </a:r>
            <a:endParaRPr sz="1100">
              <a:solidFill>
                <a:srgbClr val="242424"/>
              </a:solidFill>
              <a:highlight>
                <a:srgbClr val="FFFFFF"/>
              </a:highlight>
              <a:latin typeface="Roboto"/>
              <a:ea typeface="Roboto"/>
              <a:cs typeface="Roboto"/>
              <a:sym typeface="Roboto"/>
            </a:endParaRPr>
          </a:p>
          <a:p>
            <a:pPr indent="0" lvl="0" marL="0" rtl="0" algn="l">
              <a:spcBef>
                <a:spcPts val="0"/>
              </a:spcBef>
              <a:spcAft>
                <a:spcPts val="0"/>
              </a:spcAft>
              <a:buNone/>
            </a:pPr>
            <a:r>
              <a:t/>
            </a:r>
            <a:endParaRPr sz="1100">
              <a:solidFill>
                <a:srgbClr val="242424"/>
              </a:solidFill>
              <a:highlight>
                <a:srgbClr val="FFFFFF"/>
              </a:highlight>
              <a:latin typeface="Roboto"/>
              <a:ea typeface="Roboto"/>
              <a:cs typeface="Roboto"/>
              <a:sym typeface="Roboto"/>
            </a:endParaRPr>
          </a:p>
          <a:p>
            <a:pPr indent="0" lvl="0" marL="0" rtl="0" algn="l">
              <a:spcBef>
                <a:spcPts val="0"/>
              </a:spcBef>
              <a:spcAft>
                <a:spcPts val="0"/>
              </a:spcAft>
              <a:buNone/>
            </a:pPr>
            <a:r>
              <a:rPr lang="en" sz="1100">
                <a:solidFill>
                  <a:srgbClr val="242424"/>
                </a:solidFill>
                <a:highlight>
                  <a:srgbClr val="FFFFFF"/>
                </a:highlight>
                <a:latin typeface="Roboto"/>
                <a:ea typeface="Roboto"/>
                <a:cs typeface="Roboto"/>
                <a:sym typeface="Roboto"/>
              </a:rPr>
              <a:t>This morning, the whole school gathered in church to celebrate our Harvest Festival. Pupils shared their creativity through poems, songs and artwork, making it a truly beautiful occasion of thanksgiving. 🍂🍁We are especially grateful to our parents for your generous food donations, which will be given to the foodbank on behalf of LSJ.💜</a:t>
            </a:r>
            <a:endParaRPr sz="1100">
              <a:solidFill>
                <a:srgbClr val="242424"/>
              </a:solidFill>
              <a:highlight>
                <a:srgbClr val="FFFFFF"/>
              </a:highlight>
              <a:latin typeface="Roboto"/>
              <a:ea typeface="Roboto"/>
              <a:cs typeface="Roboto"/>
              <a:sym typeface="Roboto"/>
            </a:endParaRPr>
          </a:p>
          <a:p>
            <a:pPr indent="0" lvl="0" marL="0" rtl="0" algn="l">
              <a:spcBef>
                <a:spcPts val="0"/>
              </a:spcBef>
              <a:spcAft>
                <a:spcPts val="0"/>
              </a:spcAft>
              <a:buNone/>
            </a:pPr>
            <a:r>
              <a:rPr lang="en" sz="1100">
                <a:solidFill>
                  <a:srgbClr val="242424"/>
                </a:solidFill>
                <a:highlight>
                  <a:srgbClr val="FFFFFF"/>
                </a:highlight>
                <a:latin typeface="Roboto"/>
                <a:ea typeface="Roboto"/>
                <a:cs typeface="Roboto"/>
                <a:sym typeface="Roboto"/>
              </a:rPr>
              <a:t>#Rightsrespecting - all children have the RIGHT to a religion (14)</a:t>
            </a:r>
            <a:endParaRPr sz="1100">
              <a:solidFill>
                <a:srgbClr val="242424"/>
              </a:solidFill>
              <a:highlight>
                <a:srgbClr val="FFFFFF"/>
              </a:highlight>
              <a:latin typeface="Roboto"/>
              <a:ea typeface="Roboto"/>
              <a:cs typeface="Roboto"/>
              <a:sym typeface="Roboto"/>
            </a:endParaRPr>
          </a:p>
          <a:p>
            <a:pPr indent="0" lvl="0" marL="0" rtl="0" algn="l">
              <a:spcBef>
                <a:spcPts val="0"/>
              </a:spcBef>
              <a:spcAft>
                <a:spcPts val="0"/>
              </a:spcAft>
              <a:buNone/>
            </a:pPr>
            <a:r>
              <a:rPr lang="en" sz="1100">
                <a:solidFill>
                  <a:srgbClr val="242424"/>
                </a:solidFill>
                <a:highlight>
                  <a:srgbClr val="FFFFFF"/>
                </a:highlight>
                <a:latin typeface="Roboto"/>
                <a:ea typeface="Roboto"/>
                <a:cs typeface="Roboto"/>
                <a:sym typeface="Roboto"/>
              </a:rPr>
              <a:t>#Rightsrespecting - all children have the RIGHT to have access to adequate food.  #rightsrespectingschool</a:t>
            </a:r>
            <a:endParaRPr/>
          </a:p>
        </p:txBody>
      </p:sp>
      <p:pic>
        <p:nvPicPr>
          <p:cNvPr id="384" name="Google Shape;384;p58"/>
          <p:cNvPicPr preferRelativeResize="0"/>
          <p:nvPr/>
        </p:nvPicPr>
        <p:blipFill>
          <a:blip r:embed="rId3">
            <a:alphaModFix/>
          </a:blip>
          <a:stretch>
            <a:fillRect/>
          </a:stretch>
        </p:blipFill>
        <p:spPr>
          <a:xfrm>
            <a:off x="4041666" y="2767401"/>
            <a:ext cx="2277973" cy="1641101"/>
          </a:xfrm>
          <a:prstGeom prst="rect">
            <a:avLst/>
          </a:prstGeom>
          <a:noFill/>
          <a:ln>
            <a:noFill/>
          </a:ln>
        </p:spPr>
      </p:pic>
      <p:pic>
        <p:nvPicPr>
          <p:cNvPr id="385" name="Google Shape;385;p58"/>
          <p:cNvPicPr preferRelativeResize="0"/>
          <p:nvPr/>
        </p:nvPicPr>
        <p:blipFill>
          <a:blip r:embed="rId4">
            <a:alphaModFix/>
          </a:blip>
          <a:stretch>
            <a:fillRect/>
          </a:stretch>
        </p:blipFill>
        <p:spPr>
          <a:xfrm>
            <a:off x="1094824" y="1068525"/>
            <a:ext cx="1931424" cy="1805601"/>
          </a:xfrm>
          <a:prstGeom prst="rect">
            <a:avLst/>
          </a:prstGeom>
          <a:noFill/>
          <a:ln>
            <a:noFill/>
          </a:ln>
        </p:spPr>
      </p:pic>
      <p:pic>
        <p:nvPicPr>
          <p:cNvPr id="386" name="Google Shape;386;p58"/>
          <p:cNvPicPr preferRelativeResize="0"/>
          <p:nvPr/>
        </p:nvPicPr>
        <p:blipFill>
          <a:blip r:embed="rId5">
            <a:alphaModFix/>
          </a:blip>
          <a:stretch>
            <a:fillRect/>
          </a:stretch>
        </p:blipFill>
        <p:spPr>
          <a:xfrm>
            <a:off x="6360069" y="155651"/>
            <a:ext cx="2720775" cy="1805600"/>
          </a:xfrm>
          <a:prstGeom prst="rect">
            <a:avLst/>
          </a:prstGeom>
          <a:noFill/>
          <a:ln>
            <a:noFill/>
          </a:ln>
        </p:spPr>
      </p:pic>
      <p:pic>
        <p:nvPicPr>
          <p:cNvPr id="387" name="Google Shape;387;p58"/>
          <p:cNvPicPr preferRelativeResize="0"/>
          <p:nvPr/>
        </p:nvPicPr>
        <p:blipFill>
          <a:blip r:embed="rId6">
            <a:alphaModFix/>
          </a:blip>
          <a:stretch>
            <a:fillRect/>
          </a:stretch>
        </p:blipFill>
        <p:spPr>
          <a:xfrm>
            <a:off x="5760400" y="4493600"/>
            <a:ext cx="495850" cy="495850"/>
          </a:xfrm>
          <a:prstGeom prst="rect">
            <a:avLst/>
          </a:prstGeom>
          <a:noFill/>
          <a:ln>
            <a:noFill/>
          </a:ln>
        </p:spPr>
      </p:pic>
      <p:pic>
        <p:nvPicPr>
          <p:cNvPr id="388" name="Google Shape;388;p58"/>
          <p:cNvPicPr preferRelativeResize="0"/>
          <p:nvPr/>
        </p:nvPicPr>
        <p:blipFill>
          <a:blip r:embed="rId7">
            <a:alphaModFix/>
          </a:blip>
          <a:stretch>
            <a:fillRect/>
          </a:stretch>
        </p:blipFill>
        <p:spPr>
          <a:xfrm>
            <a:off x="251025" y="1398650"/>
            <a:ext cx="742401" cy="7424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59"/>
          <p:cNvSpPr txBox="1"/>
          <p:nvPr>
            <p:ph type="title"/>
          </p:nvPr>
        </p:nvSpPr>
        <p:spPr>
          <a:xfrm>
            <a:off x="84049" y="310148"/>
            <a:ext cx="7436400" cy="9969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accent2"/>
              </a:buClr>
              <a:buSzPts val="3000"/>
              <a:buFont typeface="Abril Fatface"/>
              <a:buNone/>
            </a:pPr>
            <a:r>
              <a:rPr lang="en"/>
              <a:t>High Quality Work </a:t>
            </a:r>
            <a:br>
              <a:rPr lang="en"/>
            </a:br>
            <a:r>
              <a:rPr lang="en"/>
              <a:t>EYFS</a:t>
            </a:r>
            <a:endParaRPr/>
          </a:p>
        </p:txBody>
      </p:sp>
      <p:sp>
        <p:nvSpPr>
          <p:cNvPr id="394" name="Google Shape;394;p59"/>
          <p:cNvSpPr txBox="1"/>
          <p:nvPr/>
        </p:nvSpPr>
        <p:spPr>
          <a:xfrm>
            <a:off x="5207438" y="-111844"/>
            <a:ext cx="3876000" cy="1308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500"/>
              <a:buFont typeface="Arial"/>
              <a:buNone/>
            </a:pPr>
            <a:r>
              <a:rPr b="1" i="0" lang="en" sz="1500" u="none" cap="none" strike="noStrike">
                <a:solidFill>
                  <a:srgbClr val="000000"/>
                </a:solidFill>
                <a:latin typeface="Manjari"/>
                <a:ea typeface="Manjari"/>
                <a:cs typeface="Manjari"/>
                <a:sym typeface="Manjari"/>
              </a:rPr>
              <a:t>	</a:t>
            </a:r>
            <a:endParaRPr b="1" i="0" sz="1500" u="sng" cap="none" strike="noStrike">
              <a:solidFill>
                <a:srgbClr val="000000"/>
              </a:solidFill>
              <a:latin typeface="Manjari"/>
              <a:ea typeface="Manjari"/>
              <a:cs typeface="Manjari"/>
              <a:sym typeface="Manjari"/>
            </a:endParaRPr>
          </a:p>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anjari"/>
                <a:ea typeface="Manjari"/>
                <a:cs typeface="Manjari"/>
                <a:sym typeface="Manjari"/>
              </a:rPr>
              <a:t>Nursery have explored harvest through making harvest soup. We spoke about the different ingredients and how we cut and chop vegetables and what order we need to put them in the pan. We developed lots of language to describe what the vegetables feel like and look like as well as linking this to the harvest festival.</a:t>
            </a:r>
            <a:endParaRPr b="1" i="0" sz="1000" u="none" cap="none" strike="noStrike">
              <a:solidFill>
                <a:srgbClr val="000000"/>
              </a:solidFill>
              <a:latin typeface="Manjari"/>
              <a:ea typeface="Manjari"/>
              <a:cs typeface="Manjari"/>
              <a:sym typeface="Manjari"/>
            </a:endParaRPr>
          </a:p>
          <a:p>
            <a:pPr indent="0" lvl="0" marL="0" marR="0" rtl="0" algn="ctr">
              <a:lnSpc>
                <a:spcPct val="100000"/>
              </a:lnSpc>
              <a:spcBef>
                <a:spcPts val="0"/>
              </a:spcBef>
              <a:spcAft>
                <a:spcPts val="0"/>
              </a:spcAft>
              <a:buClr>
                <a:srgbClr val="000000"/>
              </a:buClr>
              <a:buSzPts val="1000"/>
              <a:buFont typeface="Arial"/>
              <a:buNone/>
            </a:pPr>
            <a:r>
              <a:t/>
            </a:r>
            <a:endParaRPr b="1" i="0" sz="1000" u="none" cap="none" strike="noStrike">
              <a:solidFill>
                <a:srgbClr val="000000"/>
              </a:solidFill>
              <a:latin typeface="Manjari"/>
              <a:ea typeface="Manjari"/>
              <a:cs typeface="Manjari"/>
              <a:sym typeface="Manjari"/>
            </a:endParaRPr>
          </a:p>
        </p:txBody>
      </p:sp>
      <p:pic>
        <p:nvPicPr>
          <p:cNvPr id="395" name="Google Shape;395;p59"/>
          <p:cNvPicPr preferRelativeResize="0"/>
          <p:nvPr/>
        </p:nvPicPr>
        <p:blipFill rotWithShape="1">
          <a:blip r:embed="rId3">
            <a:alphaModFix/>
          </a:blip>
          <a:srcRect b="0" l="0" r="0" t="0"/>
          <a:stretch/>
        </p:blipFill>
        <p:spPr>
          <a:xfrm>
            <a:off x="7715250" y="948000"/>
            <a:ext cx="1093648" cy="1458197"/>
          </a:xfrm>
          <a:prstGeom prst="rect">
            <a:avLst/>
          </a:prstGeom>
          <a:noFill/>
          <a:ln>
            <a:noFill/>
          </a:ln>
        </p:spPr>
      </p:pic>
      <p:sp>
        <p:nvSpPr>
          <p:cNvPr id="396" name="Google Shape;396;p59"/>
          <p:cNvSpPr/>
          <p:nvPr/>
        </p:nvSpPr>
        <p:spPr>
          <a:xfrm>
            <a:off x="7826885" y="2549201"/>
            <a:ext cx="1159200" cy="484800"/>
          </a:xfrm>
          <a:prstGeom prst="wedgeEllipseCallout">
            <a:avLst>
              <a:gd fmla="val -34414" name="adj1"/>
              <a:gd fmla="val -254895" name="adj2"/>
            </a:avLst>
          </a:prstGeom>
          <a:solidFill>
            <a:srgbClr val="FFFFFF"/>
          </a:solidFill>
          <a:ln cap="flat" cmpd="sng" w="22525">
            <a:solidFill>
              <a:srgbClr val="FF0000"/>
            </a:solidFill>
            <a:prstDash val="solid"/>
            <a:round/>
            <a:headEnd len="sm" w="sm" type="none"/>
            <a:tailEnd len="sm" w="sm" type="none"/>
          </a:ln>
        </p:spPr>
        <p:txBody>
          <a:bodyPr anchorCtr="0" anchor="ctr" bIns="54025" lIns="54025" spcFirstLastPara="1" rIns="54025" wrap="square" tIns="54025">
            <a:noAutofit/>
          </a:bodyPr>
          <a:lstStyle/>
          <a:p>
            <a:pPr indent="0" lvl="0" marL="0" marR="0" rtl="0" algn="ctr">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Arial"/>
                <a:ea typeface="Arial"/>
                <a:cs typeface="Arial"/>
                <a:sym typeface="Arial"/>
              </a:rPr>
              <a:t>Cut celery with knife</a:t>
            </a:r>
            <a:endParaRPr b="0" i="0" sz="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Arial"/>
                <a:ea typeface="Arial"/>
                <a:cs typeface="Arial"/>
                <a:sym typeface="Arial"/>
              </a:rPr>
              <a:t>Hadi</a:t>
            </a:r>
            <a:endParaRPr b="0" i="0" sz="900" u="none" cap="none" strike="noStrike">
              <a:solidFill>
                <a:srgbClr val="000000"/>
              </a:solidFill>
              <a:latin typeface="Arial"/>
              <a:ea typeface="Arial"/>
              <a:cs typeface="Arial"/>
              <a:sym typeface="Arial"/>
            </a:endParaRPr>
          </a:p>
        </p:txBody>
      </p:sp>
      <p:pic>
        <p:nvPicPr>
          <p:cNvPr id="397" name="Google Shape;397;p59"/>
          <p:cNvPicPr preferRelativeResize="0"/>
          <p:nvPr/>
        </p:nvPicPr>
        <p:blipFill rotWithShape="1">
          <a:blip r:embed="rId4">
            <a:alphaModFix/>
          </a:blip>
          <a:srcRect b="0" l="0" r="0" t="0"/>
          <a:stretch/>
        </p:blipFill>
        <p:spPr>
          <a:xfrm>
            <a:off x="5772225" y="1037869"/>
            <a:ext cx="958842" cy="1278451"/>
          </a:xfrm>
          <a:prstGeom prst="rect">
            <a:avLst/>
          </a:prstGeom>
          <a:noFill/>
          <a:ln>
            <a:noFill/>
          </a:ln>
        </p:spPr>
      </p:pic>
      <p:sp>
        <p:nvSpPr>
          <p:cNvPr id="398" name="Google Shape;398;p59"/>
          <p:cNvSpPr/>
          <p:nvPr/>
        </p:nvSpPr>
        <p:spPr>
          <a:xfrm>
            <a:off x="6819695" y="1038019"/>
            <a:ext cx="895500" cy="425100"/>
          </a:xfrm>
          <a:prstGeom prst="wedgeEllipseCallout">
            <a:avLst>
              <a:gd fmla="val -70158" name="adj1"/>
              <a:gd fmla="val 109929" name="adj2"/>
            </a:avLst>
          </a:prstGeom>
          <a:solidFill>
            <a:srgbClr val="FFFFFF"/>
          </a:solidFill>
          <a:ln cap="flat" cmpd="sng" w="19750">
            <a:solidFill>
              <a:srgbClr val="FFFF00"/>
            </a:solidFill>
            <a:prstDash val="solid"/>
            <a:round/>
            <a:headEnd len="sm" w="sm" type="none"/>
            <a:tailEnd len="sm" w="sm" type="none"/>
          </a:ln>
        </p:spPr>
        <p:txBody>
          <a:bodyPr anchorCtr="0" anchor="ctr" bIns="47375" lIns="47375" spcFirstLastPara="1" rIns="47375" wrap="square" tIns="47375">
            <a:noAutofit/>
          </a:bodyPr>
          <a:lstStyle/>
          <a:p>
            <a:pPr indent="0" lvl="0" marL="0" marR="0" rtl="0" algn="ctr">
              <a:lnSpc>
                <a:spcPct val="100000"/>
              </a:lnSpc>
              <a:spcBef>
                <a:spcPts val="0"/>
              </a:spcBef>
              <a:spcAft>
                <a:spcPts val="0"/>
              </a:spcAft>
              <a:buClr>
                <a:srgbClr val="000000"/>
              </a:buClr>
              <a:buSzPts val="700"/>
              <a:buFont typeface="Arial"/>
              <a:buNone/>
            </a:pPr>
            <a:r>
              <a:rPr b="0" i="0" lang="en" sz="900" u="none" cap="none" strike="noStrike">
                <a:solidFill>
                  <a:srgbClr val="000000"/>
                </a:solidFill>
                <a:latin typeface="Arial"/>
                <a:ea typeface="Arial"/>
                <a:cs typeface="Arial"/>
                <a:sym typeface="Arial"/>
              </a:rPr>
              <a:t>Mix</a:t>
            </a:r>
            <a:endParaRPr b="0" i="0" sz="9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700"/>
              <a:buFont typeface="Arial"/>
              <a:buNone/>
            </a:pPr>
            <a:r>
              <a:rPr b="0" i="0" lang="en" sz="900" u="none" cap="none" strike="noStrike">
                <a:solidFill>
                  <a:srgbClr val="000000"/>
                </a:solidFill>
                <a:latin typeface="Arial"/>
                <a:ea typeface="Arial"/>
                <a:cs typeface="Arial"/>
                <a:sym typeface="Arial"/>
              </a:rPr>
              <a:t>Rishaan</a:t>
            </a:r>
            <a:endParaRPr b="0" i="0" sz="900" u="none" cap="none" strike="noStrike">
              <a:solidFill>
                <a:srgbClr val="000000"/>
              </a:solidFill>
              <a:latin typeface="Arial"/>
              <a:ea typeface="Arial"/>
              <a:cs typeface="Arial"/>
              <a:sym typeface="Arial"/>
            </a:endParaRPr>
          </a:p>
        </p:txBody>
      </p:sp>
      <p:pic>
        <p:nvPicPr>
          <p:cNvPr id="399" name="Google Shape;399;p59"/>
          <p:cNvPicPr preferRelativeResize="0"/>
          <p:nvPr/>
        </p:nvPicPr>
        <p:blipFill rotWithShape="1">
          <a:blip r:embed="rId5">
            <a:alphaModFix/>
          </a:blip>
          <a:srcRect b="0" l="0" r="0" t="0"/>
          <a:stretch/>
        </p:blipFill>
        <p:spPr>
          <a:xfrm>
            <a:off x="5772225" y="2406188"/>
            <a:ext cx="900266" cy="1200355"/>
          </a:xfrm>
          <a:prstGeom prst="rect">
            <a:avLst/>
          </a:prstGeom>
          <a:noFill/>
          <a:ln>
            <a:noFill/>
          </a:ln>
        </p:spPr>
      </p:pic>
      <p:sp>
        <p:nvSpPr>
          <p:cNvPr id="400" name="Google Shape;400;p59"/>
          <p:cNvSpPr/>
          <p:nvPr/>
        </p:nvSpPr>
        <p:spPr>
          <a:xfrm>
            <a:off x="6716625" y="2253151"/>
            <a:ext cx="1093800" cy="562200"/>
          </a:xfrm>
          <a:prstGeom prst="wedgeEllipseCallout">
            <a:avLst>
              <a:gd fmla="val -59561" name="adj1"/>
              <a:gd fmla="val 71639" name="adj2"/>
            </a:avLst>
          </a:prstGeom>
          <a:solidFill>
            <a:srgbClr val="FFFFFF"/>
          </a:solidFill>
          <a:ln cap="flat" cmpd="sng" w="18525">
            <a:solidFill>
              <a:srgbClr val="FFC000"/>
            </a:solidFill>
            <a:prstDash val="solid"/>
            <a:round/>
            <a:headEnd len="sm" w="sm" type="none"/>
            <a:tailEnd len="sm" w="sm" type="none"/>
          </a:ln>
        </p:spPr>
        <p:txBody>
          <a:bodyPr anchorCtr="0" anchor="ctr" bIns="44450" lIns="44450" spcFirstLastPara="1" rIns="44450" wrap="square" tIns="44450">
            <a:noAutofit/>
          </a:bodyPr>
          <a:lstStyle/>
          <a:p>
            <a:pPr indent="0" lvl="0" marL="0" marR="0" rtl="0" algn="ctr">
              <a:lnSpc>
                <a:spcPct val="100000"/>
              </a:lnSpc>
              <a:spcBef>
                <a:spcPts val="0"/>
              </a:spcBef>
              <a:spcAft>
                <a:spcPts val="0"/>
              </a:spcAft>
              <a:buClr>
                <a:srgbClr val="000000"/>
              </a:buClr>
              <a:buSzPts val="700"/>
              <a:buFont typeface="Arial"/>
              <a:buNone/>
            </a:pPr>
            <a:r>
              <a:rPr b="0" i="0" lang="en" sz="1000" u="none" cap="none" strike="noStrike">
                <a:solidFill>
                  <a:srgbClr val="000000"/>
                </a:solidFill>
                <a:latin typeface="Arial"/>
                <a:ea typeface="Arial"/>
                <a:cs typeface="Arial"/>
                <a:sym typeface="Arial"/>
              </a:rPr>
              <a:t>Stir soup</a:t>
            </a:r>
            <a:endParaRPr b="0" i="0" sz="1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700"/>
              <a:buFont typeface="Arial"/>
              <a:buNone/>
            </a:pPr>
            <a:r>
              <a:rPr b="0" i="0" lang="en" sz="1000" u="none" cap="none" strike="noStrike">
                <a:solidFill>
                  <a:srgbClr val="000000"/>
                </a:solidFill>
                <a:latin typeface="Arial"/>
                <a:ea typeface="Arial"/>
                <a:cs typeface="Arial"/>
                <a:sym typeface="Arial"/>
              </a:rPr>
              <a:t>Leo</a:t>
            </a:r>
            <a:endParaRPr b="0" i="0" sz="1000" u="none" cap="none" strike="noStrike">
              <a:solidFill>
                <a:srgbClr val="000000"/>
              </a:solidFill>
              <a:latin typeface="Arial"/>
              <a:ea typeface="Arial"/>
              <a:cs typeface="Arial"/>
              <a:sym typeface="Arial"/>
            </a:endParaRPr>
          </a:p>
        </p:txBody>
      </p:sp>
      <p:pic>
        <p:nvPicPr>
          <p:cNvPr id="401" name="Google Shape;401;p59"/>
          <p:cNvPicPr preferRelativeResize="0"/>
          <p:nvPr/>
        </p:nvPicPr>
        <p:blipFill rotWithShape="1">
          <a:blip r:embed="rId6">
            <a:alphaModFix/>
          </a:blip>
          <a:srcRect b="0" l="0" r="0" t="0"/>
          <a:stretch/>
        </p:blipFill>
        <p:spPr>
          <a:xfrm>
            <a:off x="84049" y="1910361"/>
            <a:ext cx="2706858" cy="3209821"/>
          </a:xfrm>
          <a:prstGeom prst="rect">
            <a:avLst/>
          </a:prstGeom>
          <a:noFill/>
          <a:ln>
            <a:noFill/>
          </a:ln>
        </p:spPr>
      </p:pic>
      <p:pic>
        <p:nvPicPr>
          <p:cNvPr id="402" name="Google Shape;402;p59"/>
          <p:cNvPicPr preferRelativeResize="0"/>
          <p:nvPr/>
        </p:nvPicPr>
        <p:blipFill rotWithShape="1">
          <a:blip r:embed="rId7">
            <a:alphaModFix/>
          </a:blip>
          <a:srcRect b="0" l="0" r="0" t="0"/>
          <a:stretch/>
        </p:blipFill>
        <p:spPr>
          <a:xfrm>
            <a:off x="2852533" y="798227"/>
            <a:ext cx="1537858" cy="2080368"/>
          </a:xfrm>
          <a:prstGeom prst="rect">
            <a:avLst/>
          </a:prstGeom>
          <a:noFill/>
          <a:ln>
            <a:noFill/>
          </a:ln>
        </p:spPr>
      </p:pic>
      <p:pic>
        <p:nvPicPr>
          <p:cNvPr id="403" name="Google Shape;403;p59"/>
          <p:cNvPicPr preferRelativeResize="0"/>
          <p:nvPr/>
        </p:nvPicPr>
        <p:blipFill rotWithShape="1">
          <a:blip r:embed="rId8">
            <a:alphaModFix/>
          </a:blip>
          <a:srcRect b="0" l="0" r="0" t="0"/>
          <a:stretch/>
        </p:blipFill>
        <p:spPr>
          <a:xfrm>
            <a:off x="2818637" y="2956239"/>
            <a:ext cx="2876397" cy="2163944"/>
          </a:xfrm>
          <a:prstGeom prst="rect">
            <a:avLst/>
          </a:prstGeom>
          <a:noFill/>
          <a:ln>
            <a:noFill/>
          </a:ln>
        </p:spPr>
      </p:pic>
      <p:sp>
        <p:nvSpPr>
          <p:cNvPr id="404" name="Google Shape;404;p59"/>
          <p:cNvSpPr/>
          <p:nvPr/>
        </p:nvSpPr>
        <p:spPr>
          <a:xfrm>
            <a:off x="4455841" y="2316319"/>
            <a:ext cx="1131000" cy="562200"/>
          </a:xfrm>
          <a:prstGeom prst="wedgeRectCallout">
            <a:avLst>
              <a:gd fmla="val -29985" name="adj1"/>
              <a:gd fmla="val 84858" name="adj2"/>
            </a:avLst>
          </a:prstGeom>
          <a:solidFill>
            <a:schemeClr val="lt2"/>
          </a:solidFill>
          <a:ln cap="flat" cmpd="sng" w="19050">
            <a:solidFill>
              <a:srgbClr val="19413C"/>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“Pasta with sauce and peas”</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Hafsa</a:t>
            </a:r>
            <a:endParaRPr b="0" i="0" sz="1100" u="none" cap="none" strike="noStrike">
              <a:solidFill>
                <a:srgbClr val="000000"/>
              </a:solidFill>
              <a:latin typeface="Arial"/>
              <a:ea typeface="Arial"/>
              <a:cs typeface="Arial"/>
              <a:sym typeface="Arial"/>
            </a:endParaRPr>
          </a:p>
        </p:txBody>
      </p:sp>
      <p:pic>
        <p:nvPicPr>
          <p:cNvPr id="405" name="Google Shape;405;p59"/>
          <p:cNvPicPr preferRelativeResize="0"/>
          <p:nvPr/>
        </p:nvPicPr>
        <p:blipFill rotWithShape="1">
          <a:blip r:embed="rId9">
            <a:alphaModFix/>
          </a:blip>
          <a:srcRect b="0" l="0" r="0" t="0"/>
          <a:stretch/>
        </p:blipFill>
        <p:spPr>
          <a:xfrm>
            <a:off x="7933781" y="3309713"/>
            <a:ext cx="656597" cy="875462"/>
          </a:xfrm>
          <a:prstGeom prst="rect">
            <a:avLst/>
          </a:prstGeom>
          <a:noFill/>
          <a:ln>
            <a:noFill/>
          </a:ln>
        </p:spPr>
      </p:pic>
      <p:pic>
        <p:nvPicPr>
          <p:cNvPr id="406" name="Google Shape;406;p59"/>
          <p:cNvPicPr preferRelativeResize="0"/>
          <p:nvPr/>
        </p:nvPicPr>
        <p:blipFill rotWithShape="1">
          <a:blip r:embed="rId10">
            <a:alphaModFix/>
          </a:blip>
          <a:srcRect b="0" l="0" r="0" t="0"/>
          <a:stretch/>
        </p:blipFill>
        <p:spPr>
          <a:xfrm>
            <a:off x="7132163" y="3943942"/>
            <a:ext cx="747562" cy="996749"/>
          </a:xfrm>
          <a:prstGeom prst="rect">
            <a:avLst/>
          </a:prstGeom>
          <a:noFill/>
          <a:ln>
            <a:noFill/>
          </a:ln>
        </p:spPr>
      </p:pic>
      <p:pic>
        <p:nvPicPr>
          <p:cNvPr id="407" name="Google Shape;407;p59"/>
          <p:cNvPicPr preferRelativeResize="0"/>
          <p:nvPr/>
        </p:nvPicPr>
        <p:blipFill rotWithShape="1">
          <a:blip r:embed="rId11">
            <a:alphaModFix/>
          </a:blip>
          <a:srcRect b="0" l="0" r="0" t="0"/>
          <a:stretch/>
        </p:blipFill>
        <p:spPr>
          <a:xfrm>
            <a:off x="7132163" y="3010021"/>
            <a:ext cx="656590" cy="875438"/>
          </a:xfrm>
          <a:prstGeom prst="rect">
            <a:avLst/>
          </a:prstGeom>
          <a:noFill/>
          <a:ln>
            <a:noFill/>
          </a:ln>
        </p:spPr>
      </p:pic>
      <p:pic>
        <p:nvPicPr>
          <p:cNvPr id="408" name="Google Shape;408;p59"/>
          <p:cNvPicPr preferRelativeResize="0"/>
          <p:nvPr/>
        </p:nvPicPr>
        <p:blipFill rotWithShape="1">
          <a:blip r:embed="rId12">
            <a:alphaModFix/>
          </a:blip>
          <a:srcRect b="0" l="0" r="0" t="0"/>
          <a:stretch/>
        </p:blipFill>
        <p:spPr>
          <a:xfrm>
            <a:off x="5834025" y="3696410"/>
            <a:ext cx="1260000" cy="120354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60"/>
          <p:cNvSpPr txBox="1"/>
          <p:nvPr>
            <p:ph type="title"/>
          </p:nvPr>
        </p:nvSpPr>
        <p:spPr>
          <a:xfrm>
            <a:off x="678942" y="443001"/>
            <a:ext cx="7436400" cy="9969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accent2"/>
              </a:buClr>
              <a:buSzPts val="3000"/>
              <a:buFont typeface="Abril Fatface"/>
              <a:buNone/>
            </a:pPr>
            <a:r>
              <a:rPr lang="en"/>
              <a:t>High Quality Work </a:t>
            </a:r>
            <a:br>
              <a:rPr lang="en"/>
            </a:br>
            <a:r>
              <a:rPr lang="en"/>
              <a:t>KS1</a:t>
            </a:r>
            <a:endParaRPr/>
          </a:p>
        </p:txBody>
      </p:sp>
      <p:pic>
        <p:nvPicPr>
          <p:cNvPr id="414" name="Google Shape;414;p60"/>
          <p:cNvPicPr preferRelativeResize="0"/>
          <p:nvPr/>
        </p:nvPicPr>
        <p:blipFill rotWithShape="1">
          <a:blip r:embed="rId3">
            <a:alphaModFix/>
          </a:blip>
          <a:srcRect b="0" l="0" r="0" t="0"/>
          <a:stretch/>
        </p:blipFill>
        <p:spPr>
          <a:xfrm>
            <a:off x="5040244" y="270475"/>
            <a:ext cx="1821469" cy="2208481"/>
          </a:xfrm>
          <a:prstGeom prst="rect">
            <a:avLst/>
          </a:prstGeom>
          <a:noFill/>
          <a:ln>
            <a:noFill/>
          </a:ln>
        </p:spPr>
      </p:pic>
      <p:pic>
        <p:nvPicPr>
          <p:cNvPr id="415" name="Google Shape;415;p60"/>
          <p:cNvPicPr preferRelativeResize="0"/>
          <p:nvPr/>
        </p:nvPicPr>
        <p:blipFill rotWithShape="1">
          <a:blip r:embed="rId4">
            <a:alphaModFix/>
          </a:blip>
          <a:srcRect b="0" l="0" r="0" t="0"/>
          <a:stretch/>
        </p:blipFill>
        <p:spPr>
          <a:xfrm>
            <a:off x="7080111" y="83925"/>
            <a:ext cx="1821469" cy="2492007"/>
          </a:xfrm>
          <a:prstGeom prst="rect">
            <a:avLst/>
          </a:prstGeom>
          <a:noFill/>
          <a:ln>
            <a:noFill/>
          </a:ln>
        </p:spPr>
      </p:pic>
      <p:pic>
        <p:nvPicPr>
          <p:cNvPr id="416" name="Google Shape;416;p60"/>
          <p:cNvPicPr preferRelativeResize="0"/>
          <p:nvPr/>
        </p:nvPicPr>
        <p:blipFill rotWithShape="1">
          <a:blip r:embed="rId5">
            <a:alphaModFix/>
          </a:blip>
          <a:srcRect b="0" l="0" r="0" t="0"/>
          <a:stretch/>
        </p:blipFill>
        <p:spPr>
          <a:xfrm rot="5400000">
            <a:off x="5614754" y="2244425"/>
            <a:ext cx="1786632" cy="265038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61"/>
          <p:cNvSpPr txBox="1"/>
          <p:nvPr>
            <p:ph type="title"/>
          </p:nvPr>
        </p:nvSpPr>
        <p:spPr>
          <a:xfrm>
            <a:off x="678942" y="443001"/>
            <a:ext cx="7436400" cy="9969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accent2"/>
              </a:buClr>
              <a:buSzPts val="3000"/>
              <a:buFont typeface="Abril Fatface"/>
              <a:buNone/>
            </a:pPr>
            <a:r>
              <a:rPr lang="en"/>
              <a:t>High Quality Work </a:t>
            </a:r>
            <a:br>
              <a:rPr lang="en"/>
            </a:br>
            <a:r>
              <a:rPr lang="en"/>
              <a:t>KS2</a:t>
            </a:r>
            <a:endParaRPr/>
          </a:p>
        </p:txBody>
      </p:sp>
      <p:pic>
        <p:nvPicPr>
          <p:cNvPr id="422" name="Google Shape;422;p61"/>
          <p:cNvPicPr preferRelativeResize="0"/>
          <p:nvPr/>
        </p:nvPicPr>
        <p:blipFill rotWithShape="1">
          <a:blip r:embed="rId3">
            <a:alphaModFix/>
          </a:blip>
          <a:srcRect b="0" l="0" r="0" t="0"/>
          <a:stretch/>
        </p:blipFill>
        <p:spPr>
          <a:xfrm rot="5400000">
            <a:off x="6771485" y="504540"/>
            <a:ext cx="2575000" cy="1833741"/>
          </a:xfrm>
          <a:prstGeom prst="rect">
            <a:avLst/>
          </a:prstGeom>
          <a:noFill/>
          <a:ln>
            <a:noFill/>
          </a:ln>
        </p:spPr>
      </p:pic>
      <p:pic>
        <p:nvPicPr>
          <p:cNvPr id="423" name="Google Shape;423;p61"/>
          <p:cNvPicPr preferRelativeResize="0"/>
          <p:nvPr/>
        </p:nvPicPr>
        <p:blipFill rotWithShape="1">
          <a:blip r:embed="rId4">
            <a:alphaModFix/>
          </a:blip>
          <a:srcRect b="0" l="0" r="0" t="0"/>
          <a:stretch/>
        </p:blipFill>
        <p:spPr>
          <a:xfrm rot="-5400000">
            <a:off x="861235" y="799172"/>
            <a:ext cx="1841212" cy="2973658"/>
          </a:xfrm>
          <a:prstGeom prst="rect">
            <a:avLst/>
          </a:prstGeom>
          <a:noFill/>
          <a:ln>
            <a:noFill/>
          </a:ln>
        </p:spPr>
      </p:pic>
      <p:pic>
        <p:nvPicPr>
          <p:cNvPr id="424" name="Google Shape;424;p61"/>
          <p:cNvPicPr preferRelativeResize="0"/>
          <p:nvPr/>
        </p:nvPicPr>
        <p:blipFill rotWithShape="1">
          <a:blip r:embed="rId5">
            <a:alphaModFix/>
          </a:blip>
          <a:srcRect b="0" l="0" r="0" t="0"/>
          <a:stretch/>
        </p:blipFill>
        <p:spPr>
          <a:xfrm rot="-5400000">
            <a:off x="4807161" y="500180"/>
            <a:ext cx="2574999" cy="1833740"/>
          </a:xfrm>
          <a:prstGeom prst="rect">
            <a:avLst/>
          </a:prstGeom>
          <a:noFill/>
          <a:ln>
            <a:noFill/>
          </a:ln>
        </p:spPr>
      </p:pic>
      <p:pic>
        <p:nvPicPr>
          <p:cNvPr descr="A notebook with writing on it&#10;&#10;AI-generated content may be incorrect." id="425" name="Google Shape;425;p61"/>
          <p:cNvPicPr preferRelativeResize="0"/>
          <p:nvPr/>
        </p:nvPicPr>
        <p:blipFill rotWithShape="1">
          <a:blip r:embed="rId6">
            <a:alphaModFix/>
          </a:blip>
          <a:srcRect b="8206" l="0" r="0" t="2395"/>
          <a:stretch/>
        </p:blipFill>
        <p:spPr>
          <a:xfrm rot="-5400000">
            <a:off x="4914739" y="3237162"/>
            <a:ext cx="2221061" cy="1489222"/>
          </a:xfrm>
          <a:prstGeom prst="rect">
            <a:avLst/>
          </a:prstGeom>
          <a:noFill/>
          <a:ln>
            <a:noFill/>
          </a:ln>
        </p:spPr>
      </p:pic>
      <p:pic>
        <p:nvPicPr>
          <p:cNvPr descr="A notebook with writing on it&#10;&#10;AI-generated content may be incorrect." id="426" name="Google Shape;426;p61"/>
          <p:cNvPicPr preferRelativeResize="0"/>
          <p:nvPr/>
        </p:nvPicPr>
        <p:blipFill rotWithShape="1">
          <a:blip r:embed="rId7">
            <a:alphaModFix/>
          </a:blip>
          <a:srcRect b="8193" l="3873" r="0" t="6452"/>
          <a:stretch/>
        </p:blipFill>
        <p:spPr>
          <a:xfrm rot="-5400002">
            <a:off x="6438193" y="3244783"/>
            <a:ext cx="2236302" cy="148922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62"/>
          <p:cNvSpPr txBox="1"/>
          <p:nvPr>
            <p:ph idx="1" type="subTitle"/>
          </p:nvPr>
        </p:nvSpPr>
        <p:spPr>
          <a:xfrm>
            <a:off x="194975" y="257925"/>
            <a:ext cx="8810700" cy="752100"/>
          </a:xfrm>
          <a:prstGeom prst="rect">
            <a:avLst/>
          </a:prstGeom>
        </p:spPr>
        <p:txBody>
          <a:bodyPr anchorCtr="0" anchor="ctr" bIns="91425" lIns="91425" spcFirstLastPara="1" rIns="91425" wrap="square" tIns="91425">
            <a:noAutofit/>
          </a:bodyPr>
          <a:lstStyle/>
          <a:p>
            <a:pPr indent="0" lvl="0" marL="0" rtl="0" algn="ctr">
              <a:spcBef>
                <a:spcPts val="0"/>
              </a:spcBef>
              <a:spcAft>
                <a:spcPts val="1200"/>
              </a:spcAft>
              <a:buNone/>
            </a:pPr>
            <a:r>
              <a:rPr lang="en"/>
              <a:t>Collective Worship timetable</a:t>
            </a:r>
            <a:endParaRPr/>
          </a:p>
        </p:txBody>
      </p:sp>
      <p:sp>
        <p:nvSpPr>
          <p:cNvPr id="432" name="Google Shape;432;p62"/>
          <p:cNvSpPr/>
          <p:nvPr>
            <p:ph idx="2" type="pic"/>
          </p:nvPr>
        </p:nvSpPr>
        <p:spPr>
          <a:xfrm>
            <a:off x="487700" y="1100550"/>
            <a:ext cx="3602100" cy="3602100"/>
          </a:xfrm>
          <a:prstGeom prst="ellipse">
            <a:avLst/>
          </a:prstGeom>
        </p:spPr>
      </p:sp>
      <p:sp>
        <p:nvSpPr>
          <p:cNvPr id="433" name="Google Shape;433;p62"/>
          <p:cNvSpPr/>
          <p:nvPr>
            <p:ph idx="5" type="pic"/>
          </p:nvPr>
        </p:nvSpPr>
        <p:spPr>
          <a:xfrm>
            <a:off x="3421975" y="1476825"/>
            <a:ext cx="1517100" cy="1517100"/>
          </a:xfrm>
          <a:prstGeom prst="ellipse">
            <a:avLst/>
          </a:prstGeom>
        </p:spPr>
      </p:sp>
      <p:sp>
        <p:nvSpPr>
          <p:cNvPr id="434" name="Google Shape;434;p62"/>
          <p:cNvSpPr txBox="1"/>
          <p:nvPr/>
        </p:nvSpPr>
        <p:spPr>
          <a:xfrm>
            <a:off x="5626225" y="1601100"/>
            <a:ext cx="3193800" cy="27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1"/>
                </a:solidFill>
                <a:latin typeface="Roboto"/>
                <a:ea typeface="Roboto"/>
                <a:cs typeface="Roboto"/>
                <a:sym typeface="Roboto"/>
              </a:rPr>
              <a:t>Monday</a:t>
            </a:r>
            <a:r>
              <a:rPr lang="en" sz="1100">
                <a:solidFill>
                  <a:schemeClr val="dk1"/>
                </a:solidFill>
                <a:latin typeface="Roboto"/>
                <a:ea typeface="Roboto"/>
                <a:cs typeface="Roboto"/>
                <a:sym typeface="Roboto"/>
              </a:rPr>
              <a:t> - SLT/ Gov - Bible story</a:t>
            </a:r>
            <a:endParaRPr sz="1100">
              <a:solidFill>
                <a:schemeClr val="dk1"/>
              </a:solidFill>
              <a:latin typeface="Roboto"/>
              <a:ea typeface="Roboto"/>
              <a:cs typeface="Roboto"/>
              <a:sym typeface="Roboto"/>
            </a:endParaRPr>
          </a:p>
          <a:p>
            <a:pPr indent="0" lvl="0" marL="0" rtl="0" algn="l">
              <a:spcBef>
                <a:spcPts val="0"/>
              </a:spcBef>
              <a:spcAft>
                <a:spcPts val="0"/>
              </a:spcAft>
              <a:buNone/>
            </a:pPr>
            <a:r>
              <a:t/>
            </a:r>
            <a:endParaRPr sz="1100">
              <a:solidFill>
                <a:schemeClr val="dk1"/>
              </a:solidFill>
              <a:latin typeface="Roboto"/>
              <a:ea typeface="Roboto"/>
              <a:cs typeface="Roboto"/>
              <a:sym typeface="Roboto"/>
            </a:endParaRPr>
          </a:p>
          <a:p>
            <a:pPr indent="0" lvl="0" marL="0" rtl="0" algn="l">
              <a:spcBef>
                <a:spcPts val="0"/>
              </a:spcBef>
              <a:spcAft>
                <a:spcPts val="0"/>
              </a:spcAft>
              <a:buNone/>
            </a:pPr>
            <a:r>
              <a:rPr lang="en" sz="1100">
                <a:solidFill>
                  <a:schemeClr val="dk1"/>
                </a:solidFill>
                <a:latin typeface="Roboto"/>
                <a:ea typeface="Roboto"/>
                <a:cs typeface="Roboto"/>
                <a:sym typeface="Roboto"/>
              </a:rPr>
              <a:t>Tuesday - Hymn practice/ Rights respecting</a:t>
            </a:r>
            <a:endParaRPr sz="1100">
              <a:solidFill>
                <a:schemeClr val="dk1"/>
              </a:solidFill>
              <a:latin typeface="Roboto"/>
              <a:ea typeface="Roboto"/>
              <a:cs typeface="Roboto"/>
              <a:sym typeface="Roboto"/>
            </a:endParaRPr>
          </a:p>
          <a:p>
            <a:pPr indent="0" lvl="0" marL="0" rtl="0" algn="l">
              <a:spcBef>
                <a:spcPts val="0"/>
              </a:spcBef>
              <a:spcAft>
                <a:spcPts val="0"/>
              </a:spcAft>
              <a:buNone/>
            </a:pPr>
            <a:r>
              <a:t/>
            </a:r>
            <a:endParaRPr sz="1100">
              <a:solidFill>
                <a:schemeClr val="dk1"/>
              </a:solidFill>
              <a:latin typeface="Roboto"/>
              <a:ea typeface="Roboto"/>
              <a:cs typeface="Roboto"/>
              <a:sym typeface="Roboto"/>
            </a:endParaRPr>
          </a:p>
          <a:p>
            <a:pPr indent="0" lvl="0" marL="0" rtl="0" algn="l">
              <a:spcBef>
                <a:spcPts val="0"/>
              </a:spcBef>
              <a:spcAft>
                <a:spcPts val="0"/>
              </a:spcAft>
              <a:buNone/>
            </a:pPr>
            <a:r>
              <a:rPr lang="en" sz="1100">
                <a:solidFill>
                  <a:schemeClr val="dk1"/>
                </a:solidFill>
                <a:latin typeface="Roboto"/>
                <a:ea typeface="Roboto"/>
                <a:cs typeface="Roboto"/>
                <a:sym typeface="Roboto"/>
              </a:rPr>
              <a:t>Wednesday - In class ‘Good News’ oracy discussion time. </a:t>
            </a:r>
            <a:endParaRPr sz="1100">
              <a:solidFill>
                <a:schemeClr val="dk1"/>
              </a:solidFill>
              <a:latin typeface="Roboto"/>
              <a:ea typeface="Roboto"/>
              <a:cs typeface="Roboto"/>
              <a:sym typeface="Roboto"/>
            </a:endParaRPr>
          </a:p>
          <a:p>
            <a:pPr indent="0" lvl="0" marL="0" rtl="0" algn="l">
              <a:spcBef>
                <a:spcPts val="0"/>
              </a:spcBef>
              <a:spcAft>
                <a:spcPts val="0"/>
              </a:spcAft>
              <a:buNone/>
            </a:pPr>
            <a:r>
              <a:t/>
            </a:r>
            <a:endParaRPr sz="1100">
              <a:solidFill>
                <a:schemeClr val="dk1"/>
              </a:solidFill>
              <a:latin typeface="Roboto"/>
              <a:ea typeface="Roboto"/>
              <a:cs typeface="Roboto"/>
              <a:sym typeface="Roboto"/>
            </a:endParaRPr>
          </a:p>
          <a:p>
            <a:pPr indent="0" lvl="0" marL="0" rtl="0" algn="l">
              <a:spcBef>
                <a:spcPts val="0"/>
              </a:spcBef>
              <a:spcAft>
                <a:spcPts val="0"/>
              </a:spcAft>
              <a:buNone/>
            </a:pPr>
            <a:r>
              <a:rPr b="1" lang="en" sz="1100">
                <a:solidFill>
                  <a:schemeClr val="dk1"/>
                </a:solidFill>
                <a:latin typeface="Roboto"/>
                <a:ea typeface="Roboto"/>
                <a:cs typeface="Roboto"/>
                <a:sym typeface="Roboto"/>
              </a:rPr>
              <a:t>Thursday - alternate between KS hall &amp; in class </a:t>
            </a:r>
            <a:endParaRPr b="1" sz="1100">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b="1" lang="en" sz="1100">
                <a:solidFill>
                  <a:schemeClr val="dk1"/>
                </a:solidFill>
                <a:latin typeface="Roboto"/>
                <a:ea typeface="Roboto"/>
                <a:cs typeface="Roboto"/>
                <a:sym typeface="Roboto"/>
              </a:rPr>
              <a:t>KS lead lead hall CW in relation to Mondays Bible story) </a:t>
            </a:r>
            <a:endParaRPr b="1" sz="1100">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b="1" lang="en" sz="1100">
                <a:solidFill>
                  <a:schemeClr val="dk1"/>
                </a:solidFill>
                <a:latin typeface="Roboto"/>
                <a:ea typeface="Roboto"/>
                <a:cs typeface="Roboto"/>
                <a:sym typeface="Roboto"/>
              </a:rPr>
              <a:t>In class CW links to CV. </a:t>
            </a:r>
            <a:endParaRPr b="1" sz="1100">
              <a:solidFill>
                <a:schemeClr val="dk1"/>
              </a:solidFill>
              <a:latin typeface="Roboto"/>
              <a:ea typeface="Roboto"/>
              <a:cs typeface="Roboto"/>
              <a:sym typeface="Roboto"/>
            </a:endParaRPr>
          </a:p>
          <a:p>
            <a:pPr indent="0" lvl="0" marL="0" rtl="0" algn="l">
              <a:spcBef>
                <a:spcPts val="0"/>
              </a:spcBef>
              <a:spcAft>
                <a:spcPts val="0"/>
              </a:spcAft>
              <a:buNone/>
            </a:pPr>
            <a:r>
              <a:t/>
            </a:r>
            <a:endParaRPr b="1" sz="1100">
              <a:solidFill>
                <a:schemeClr val="dk1"/>
              </a:solidFill>
              <a:latin typeface="Roboto"/>
              <a:ea typeface="Roboto"/>
              <a:cs typeface="Roboto"/>
              <a:sym typeface="Roboto"/>
            </a:endParaRPr>
          </a:p>
          <a:p>
            <a:pPr indent="0" lvl="0" marL="0" rtl="0" algn="l">
              <a:spcBef>
                <a:spcPts val="0"/>
              </a:spcBef>
              <a:spcAft>
                <a:spcPts val="0"/>
              </a:spcAft>
              <a:buNone/>
            </a:pPr>
            <a:r>
              <a:rPr lang="en" sz="1100">
                <a:solidFill>
                  <a:schemeClr val="dk1"/>
                </a:solidFill>
                <a:latin typeface="Roboto"/>
                <a:ea typeface="Roboto"/>
                <a:cs typeface="Roboto"/>
                <a:sym typeface="Roboto"/>
              </a:rPr>
              <a:t>Friday - Celebration worship</a:t>
            </a:r>
            <a:endParaRPr sz="1100">
              <a:solidFill>
                <a:schemeClr val="dk1"/>
              </a:solidFill>
              <a:latin typeface="Roboto"/>
              <a:ea typeface="Roboto"/>
              <a:cs typeface="Roboto"/>
              <a:sym typeface="Roboto"/>
            </a:endParaRPr>
          </a:p>
          <a:p>
            <a:pPr indent="0" lvl="0" marL="0" rtl="0" algn="l">
              <a:spcBef>
                <a:spcPts val="0"/>
              </a:spcBef>
              <a:spcAft>
                <a:spcPts val="0"/>
              </a:spcAft>
              <a:buNone/>
            </a:pPr>
            <a:r>
              <a:t/>
            </a:r>
            <a:endParaRPr sz="1100">
              <a:solidFill>
                <a:schemeClr val="dk1"/>
              </a:solidFill>
              <a:latin typeface="Roboto"/>
              <a:ea typeface="Roboto"/>
              <a:cs typeface="Roboto"/>
              <a:sym typeface="Roboto"/>
            </a:endParaRPr>
          </a:p>
          <a:p>
            <a:pPr indent="0" lvl="0" marL="0" rtl="0" algn="l">
              <a:spcBef>
                <a:spcPts val="0"/>
              </a:spcBef>
              <a:spcAft>
                <a:spcPts val="0"/>
              </a:spcAft>
              <a:buNone/>
            </a:pPr>
            <a:r>
              <a:rPr b="1" lang="en" sz="1100">
                <a:solidFill>
                  <a:schemeClr val="dk1"/>
                </a:solidFill>
                <a:latin typeface="Roboto"/>
                <a:ea typeface="Roboto"/>
                <a:cs typeface="Roboto"/>
                <a:sym typeface="Roboto"/>
              </a:rPr>
              <a:t>Rev Rob/ Samson - Church </a:t>
            </a:r>
            <a:endParaRPr b="1" sz="1100">
              <a:solidFill>
                <a:schemeClr val="dk1"/>
              </a:solidFill>
              <a:latin typeface="Roboto"/>
              <a:ea typeface="Roboto"/>
              <a:cs typeface="Roboto"/>
              <a:sym typeface="Roboto"/>
            </a:endParaRPr>
          </a:p>
        </p:txBody>
      </p:sp>
      <p:pic>
        <p:nvPicPr>
          <p:cNvPr id="435" name="Google Shape;435;p62"/>
          <p:cNvPicPr preferRelativeResize="0"/>
          <p:nvPr/>
        </p:nvPicPr>
        <p:blipFill>
          <a:blip r:embed="rId3">
            <a:alphaModFix/>
          </a:blip>
          <a:stretch>
            <a:fillRect/>
          </a:stretch>
        </p:blipFill>
        <p:spPr>
          <a:xfrm>
            <a:off x="1367314" y="1160325"/>
            <a:ext cx="3068400" cy="354232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63"/>
          <p:cNvSpPr txBox="1"/>
          <p:nvPr>
            <p:ph idx="1" type="subTitle"/>
          </p:nvPr>
        </p:nvSpPr>
        <p:spPr>
          <a:xfrm>
            <a:off x="1357550" y="285775"/>
            <a:ext cx="7078800" cy="752100"/>
          </a:xfrm>
          <a:prstGeom prst="rect">
            <a:avLst/>
          </a:prstGeom>
        </p:spPr>
        <p:txBody>
          <a:bodyPr anchorCtr="0" anchor="ctr" bIns="91425" lIns="91425" spcFirstLastPara="1" rIns="91425" wrap="square" tIns="91425">
            <a:noAutofit/>
          </a:bodyPr>
          <a:lstStyle/>
          <a:p>
            <a:pPr indent="0" lvl="0" marL="0" rtl="0" algn="ctr">
              <a:spcBef>
                <a:spcPts val="0"/>
              </a:spcBef>
              <a:spcAft>
                <a:spcPts val="1200"/>
              </a:spcAft>
              <a:buNone/>
            </a:pPr>
            <a:r>
              <a:rPr lang="en"/>
              <a:t>Ethos Team</a:t>
            </a:r>
            <a:endParaRPr/>
          </a:p>
        </p:txBody>
      </p:sp>
      <p:sp>
        <p:nvSpPr>
          <p:cNvPr id="441" name="Google Shape;441;p63"/>
          <p:cNvSpPr txBox="1"/>
          <p:nvPr/>
        </p:nvSpPr>
        <p:spPr>
          <a:xfrm>
            <a:off x="269275" y="366400"/>
            <a:ext cx="2655300" cy="3189600"/>
          </a:xfrm>
          <a:prstGeom prst="rect">
            <a:avLst/>
          </a:prstGeom>
          <a:solidFill>
            <a:schemeClr val="dk2"/>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dk1"/>
                </a:solidFill>
                <a:latin typeface="Roboto"/>
                <a:ea typeface="Roboto"/>
                <a:cs typeface="Roboto"/>
                <a:sym typeface="Roboto"/>
              </a:rPr>
              <a:t>Active roles:</a:t>
            </a:r>
            <a:endParaRPr b="1" sz="1200">
              <a:solidFill>
                <a:schemeClr val="dk1"/>
              </a:solidFill>
              <a:latin typeface="Roboto"/>
              <a:ea typeface="Roboto"/>
              <a:cs typeface="Roboto"/>
              <a:sym typeface="Roboto"/>
            </a:endParaRPr>
          </a:p>
          <a:p>
            <a:pPr indent="0" lvl="0" marL="0" rtl="0" algn="l">
              <a:spcBef>
                <a:spcPts val="0"/>
              </a:spcBef>
              <a:spcAft>
                <a:spcPts val="0"/>
              </a:spcAft>
              <a:buNone/>
            </a:pPr>
            <a:r>
              <a:rPr lang="en" sz="1200">
                <a:solidFill>
                  <a:schemeClr val="dk1"/>
                </a:solidFill>
                <a:latin typeface="Roboto"/>
                <a:ea typeface="Roboto"/>
                <a:cs typeface="Roboto"/>
                <a:sym typeface="Roboto"/>
              </a:rPr>
              <a:t>Opening the doors &amp; welcoming into collective worship.</a:t>
            </a:r>
            <a:endParaRPr sz="1200">
              <a:solidFill>
                <a:schemeClr val="dk1"/>
              </a:solidFill>
              <a:latin typeface="Roboto"/>
              <a:ea typeface="Roboto"/>
              <a:cs typeface="Roboto"/>
              <a:sym typeface="Roboto"/>
            </a:endParaRPr>
          </a:p>
          <a:p>
            <a:pPr indent="0" lvl="0" marL="0" rtl="0" algn="l">
              <a:spcBef>
                <a:spcPts val="0"/>
              </a:spcBef>
              <a:spcAft>
                <a:spcPts val="0"/>
              </a:spcAft>
              <a:buNone/>
            </a:pPr>
            <a:r>
              <a:t/>
            </a:r>
            <a:endParaRPr sz="1200">
              <a:solidFill>
                <a:schemeClr val="dk1"/>
              </a:solidFill>
              <a:latin typeface="Roboto"/>
              <a:ea typeface="Roboto"/>
              <a:cs typeface="Roboto"/>
              <a:sym typeface="Roboto"/>
            </a:endParaRPr>
          </a:p>
          <a:p>
            <a:pPr indent="0" lvl="0" marL="0" rtl="0" algn="l">
              <a:spcBef>
                <a:spcPts val="0"/>
              </a:spcBef>
              <a:spcAft>
                <a:spcPts val="0"/>
              </a:spcAft>
              <a:buNone/>
            </a:pPr>
            <a:r>
              <a:rPr lang="en" sz="1200">
                <a:solidFill>
                  <a:schemeClr val="dk1"/>
                </a:solidFill>
                <a:latin typeface="Roboto"/>
                <a:ea typeface="Roboto"/>
                <a:cs typeface="Roboto"/>
                <a:sym typeface="Roboto"/>
              </a:rPr>
              <a:t>Ethos team badges to be worn with pride. </a:t>
            </a:r>
            <a:endParaRPr sz="1200">
              <a:solidFill>
                <a:schemeClr val="dk1"/>
              </a:solidFill>
              <a:latin typeface="Roboto"/>
              <a:ea typeface="Roboto"/>
              <a:cs typeface="Roboto"/>
              <a:sym typeface="Roboto"/>
            </a:endParaRPr>
          </a:p>
          <a:p>
            <a:pPr indent="0" lvl="0" marL="0" rtl="0" algn="l">
              <a:spcBef>
                <a:spcPts val="0"/>
              </a:spcBef>
              <a:spcAft>
                <a:spcPts val="0"/>
              </a:spcAft>
              <a:buNone/>
            </a:pPr>
            <a:r>
              <a:t/>
            </a:r>
            <a:endParaRPr sz="1200">
              <a:solidFill>
                <a:schemeClr val="dk1"/>
              </a:solidFill>
              <a:latin typeface="Roboto"/>
              <a:ea typeface="Roboto"/>
              <a:cs typeface="Roboto"/>
              <a:sym typeface="Roboto"/>
            </a:endParaRPr>
          </a:p>
          <a:p>
            <a:pPr indent="0" lvl="0" marL="0" rtl="0" algn="l">
              <a:spcBef>
                <a:spcPts val="0"/>
              </a:spcBef>
              <a:spcAft>
                <a:spcPts val="0"/>
              </a:spcAft>
              <a:buNone/>
            </a:pPr>
            <a:r>
              <a:rPr lang="en" sz="1200">
                <a:solidFill>
                  <a:schemeClr val="dk1"/>
                </a:solidFill>
                <a:latin typeface="Roboto"/>
                <a:ea typeface="Roboto"/>
                <a:cs typeface="Roboto"/>
                <a:sym typeface="Roboto"/>
              </a:rPr>
              <a:t>3 opening slides of CW (both in class and whole school).</a:t>
            </a:r>
            <a:endParaRPr sz="1200">
              <a:solidFill>
                <a:schemeClr val="dk1"/>
              </a:solidFill>
              <a:latin typeface="Roboto"/>
              <a:ea typeface="Roboto"/>
              <a:cs typeface="Roboto"/>
              <a:sym typeface="Roboto"/>
            </a:endParaRPr>
          </a:p>
          <a:p>
            <a:pPr indent="0" lvl="0" marL="0" rtl="0" algn="l">
              <a:spcBef>
                <a:spcPts val="0"/>
              </a:spcBef>
              <a:spcAft>
                <a:spcPts val="0"/>
              </a:spcAft>
              <a:buNone/>
            </a:pPr>
            <a:r>
              <a:rPr lang="en" sz="1200">
                <a:solidFill>
                  <a:schemeClr val="dk1"/>
                </a:solidFill>
                <a:latin typeface="Roboto"/>
                <a:ea typeface="Roboto"/>
                <a:cs typeface="Roboto"/>
                <a:sym typeface="Roboto"/>
              </a:rPr>
              <a:t> </a:t>
            </a:r>
            <a:endParaRPr sz="1200">
              <a:solidFill>
                <a:schemeClr val="dk1"/>
              </a:solidFill>
              <a:latin typeface="Roboto"/>
              <a:ea typeface="Roboto"/>
              <a:cs typeface="Roboto"/>
              <a:sym typeface="Roboto"/>
            </a:endParaRPr>
          </a:p>
          <a:p>
            <a:pPr indent="0" lvl="0" marL="0" rtl="0" algn="l">
              <a:spcBef>
                <a:spcPts val="0"/>
              </a:spcBef>
              <a:spcAft>
                <a:spcPts val="0"/>
              </a:spcAft>
              <a:buNone/>
            </a:pPr>
            <a:r>
              <a:rPr lang="en" sz="1200">
                <a:solidFill>
                  <a:schemeClr val="dk1"/>
                </a:solidFill>
                <a:latin typeface="Roboto"/>
                <a:ea typeface="Roboto"/>
                <a:cs typeface="Roboto"/>
                <a:sym typeface="Roboto"/>
              </a:rPr>
              <a:t>To lead the annual whole school collective worship of Maundy Thursday. </a:t>
            </a:r>
            <a:endParaRPr sz="1200">
              <a:solidFill>
                <a:schemeClr val="dk1"/>
              </a:solidFill>
              <a:latin typeface="Roboto"/>
              <a:ea typeface="Roboto"/>
              <a:cs typeface="Roboto"/>
              <a:sym typeface="Roboto"/>
            </a:endParaRPr>
          </a:p>
          <a:p>
            <a:pPr indent="0" lvl="0" marL="0" rtl="0" algn="l">
              <a:spcBef>
                <a:spcPts val="0"/>
              </a:spcBef>
              <a:spcAft>
                <a:spcPts val="0"/>
              </a:spcAft>
              <a:buNone/>
            </a:pPr>
            <a:r>
              <a:t/>
            </a:r>
            <a:endParaRPr>
              <a:solidFill>
                <a:schemeClr val="dk1"/>
              </a:solidFill>
              <a:latin typeface="Roboto"/>
              <a:ea typeface="Roboto"/>
              <a:cs typeface="Roboto"/>
              <a:sym typeface="Roboto"/>
            </a:endParaRPr>
          </a:p>
          <a:p>
            <a:pPr indent="0" lvl="0" marL="0" rtl="0" algn="l">
              <a:spcBef>
                <a:spcPts val="0"/>
              </a:spcBef>
              <a:spcAft>
                <a:spcPts val="0"/>
              </a:spcAft>
              <a:buNone/>
            </a:pPr>
            <a:r>
              <a:rPr lang="en">
                <a:solidFill>
                  <a:schemeClr val="dk1"/>
                </a:solidFill>
                <a:latin typeface="Roboto"/>
                <a:ea typeface="Roboto"/>
                <a:cs typeface="Roboto"/>
                <a:sym typeface="Roboto"/>
              </a:rPr>
              <a:t>2024/25: </a:t>
            </a:r>
            <a:endParaRPr>
              <a:solidFill>
                <a:schemeClr val="dk1"/>
              </a:solidFill>
              <a:latin typeface="Roboto"/>
              <a:ea typeface="Roboto"/>
              <a:cs typeface="Roboto"/>
              <a:sym typeface="Roboto"/>
            </a:endParaRPr>
          </a:p>
          <a:p>
            <a:pPr indent="0" lvl="0" marL="0" rtl="0" algn="l">
              <a:spcBef>
                <a:spcPts val="0"/>
              </a:spcBef>
              <a:spcAft>
                <a:spcPts val="0"/>
              </a:spcAft>
              <a:buNone/>
            </a:pPr>
            <a:r>
              <a:t/>
            </a:r>
            <a:endParaRPr>
              <a:solidFill>
                <a:schemeClr val="dk1"/>
              </a:solidFill>
              <a:latin typeface="Roboto"/>
              <a:ea typeface="Roboto"/>
              <a:cs typeface="Roboto"/>
              <a:sym typeface="Roboto"/>
            </a:endParaRPr>
          </a:p>
        </p:txBody>
      </p:sp>
      <p:pic>
        <p:nvPicPr>
          <p:cNvPr id="442" name="Google Shape;442;p63"/>
          <p:cNvPicPr preferRelativeResize="0"/>
          <p:nvPr/>
        </p:nvPicPr>
        <p:blipFill>
          <a:blip r:embed="rId3">
            <a:alphaModFix/>
          </a:blip>
          <a:stretch>
            <a:fillRect/>
          </a:stretch>
        </p:blipFill>
        <p:spPr>
          <a:xfrm>
            <a:off x="3797575" y="1192112"/>
            <a:ext cx="1790250" cy="3446224"/>
          </a:xfrm>
          <a:prstGeom prst="rect">
            <a:avLst/>
          </a:prstGeom>
          <a:noFill/>
          <a:ln>
            <a:noFill/>
          </a:ln>
        </p:spPr>
      </p:pic>
      <p:pic>
        <p:nvPicPr>
          <p:cNvPr id="443" name="Google Shape;443;p63"/>
          <p:cNvPicPr preferRelativeResize="0"/>
          <p:nvPr/>
        </p:nvPicPr>
        <p:blipFill>
          <a:blip r:embed="rId4">
            <a:alphaModFix/>
          </a:blip>
          <a:stretch>
            <a:fillRect/>
          </a:stretch>
        </p:blipFill>
        <p:spPr>
          <a:xfrm>
            <a:off x="7523175" y="69300"/>
            <a:ext cx="1354675" cy="1304775"/>
          </a:xfrm>
          <a:prstGeom prst="rect">
            <a:avLst/>
          </a:prstGeom>
          <a:noFill/>
          <a:ln>
            <a:noFill/>
          </a:ln>
        </p:spPr>
      </p:pic>
      <p:sp>
        <p:nvSpPr>
          <p:cNvPr id="444" name="Google Shape;444;p63"/>
          <p:cNvSpPr txBox="1"/>
          <p:nvPr/>
        </p:nvSpPr>
        <p:spPr>
          <a:xfrm>
            <a:off x="5728400" y="1522625"/>
            <a:ext cx="2655300" cy="278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522D80"/>
                </a:solidFill>
                <a:latin typeface="Roboto"/>
                <a:ea typeface="Roboto"/>
                <a:cs typeface="Roboto"/>
                <a:sym typeface="Roboto"/>
              </a:rPr>
              <a:t>Ethos team 2025/26</a:t>
            </a:r>
            <a:endParaRPr b="1">
              <a:solidFill>
                <a:srgbClr val="522D80"/>
              </a:solidFill>
              <a:latin typeface="Roboto"/>
              <a:ea typeface="Roboto"/>
              <a:cs typeface="Roboto"/>
              <a:sym typeface="Roboto"/>
            </a:endParaRPr>
          </a:p>
          <a:p>
            <a:pPr indent="0" lvl="0" marL="0" rtl="0" algn="l">
              <a:spcBef>
                <a:spcPts val="0"/>
              </a:spcBef>
              <a:spcAft>
                <a:spcPts val="0"/>
              </a:spcAft>
              <a:buNone/>
            </a:pPr>
            <a:r>
              <a:t/>
            </a:r>
            <a:endParaRPr b="1">
              <a:solidFill>
                <a:srgbClr val="522D80"/>
              </a:solidFill>
              <a:latin typeface="Roboto"/>
              <a:ea typeface="Roboto"/>
              <a:cs typeface="Roboto"/>
              <a:sym typeface="Roboto"/>
            </a:endParaRPr>
          </a:p>
          <a:p>
            <a:pPr indent="0" lvl="0" marL="0" rtl="0" algn="l">
              <a:spcBef>
                <a:spcPts val="0"/>
              </a:spcBef>
              <a:spcAft>
                <a:spcPts val="0"/>
              </a:spcAft>
              <a:buNone/>
            </a:pPr>
            <a:r>
              <a:rPr b="1" lang="en">
                <a:solidFill>
                  <a:srgbClr val="522D80"/>
                </a:solidFill>
                <a:latin typeface="Roboto"/>
                <a:ea typeface="Roboto"/>
                <a:cs typeface="Roboto"/>
                <a:sym typeface="Roboto"/>
              </a:rPr>
              <a:t>Nominated by their class as someone who lives the school christian values. </a:t>
            </a:r>
            <a:endParaRPr b="1">
              <a:solidFill>
                <a:srgbClr val="522D80"/>
              </a:solidFill>
              <a:latin typeface="Roboto"/>
              <a:ea typeface="Roboto"/>
              <a:cs typeface="Roboto"/>
              <a:sym typeface="Roboto"/>
            </a:endParaRPr>
          </a:p>
          <a:p>
            <a:pPr indent="0" lvl="0" marL="0" rtl="0" algn="l">
              <a:spcBef>
                <a:spcPts val="0"/>
              </a:spcBef>
              <a:spcAft>
                <a:spcPts val="0"/>
              </a:spcAft>
              <a:buNone/>
            </a:pPr>
            <a:r>
              <a:t/>
            </a:r>
            <a:endParaRPr>
              <a:solidFill>
                <a:srgbClr val="522D80"/>
              </a:solidFill>
              <a:latin typeface="Roboto"/>
              <a:ea typeface="Roboto"/>
              <a:cs typeface="Roboto"/>
              <a:sym typeface="Roboto"/>
            </a:endParaRPr>
          </a:p>
          <a:p>
            <a:pPr indent="0" lvl="0" marL="0" rtl="0" algn="l">
              <a:spcBef>
                <a:spcPts val="0"/>
              </a:spcBef>
              <a:spcAft>
                <a:spcPts val="0"/>
              </a:spcAft>
              <a:buNone/>
            </a:pPr>
            <a:r>
              <a:rPr lang="en">
                <a:solidFill>
                  <a:srgbClr val="522D80"/>
                </a:solidFill>
                <a:latin typeface="Roboto"/>
                <a:ea typeface="Roboto"/>
                <a:cs typeface="Roboto"/>
                <a:sym typeface="Roboto"/>
              </a:rPr>
              <a:t>Year 1: Bernard </a:t>
            </a:r>
            <a:endParaRPr>
              <a:solidFill>
                <a:srgbClr val="522D80"/>
              </a:solidFill>
              <a:latin typeface="Roboto"/>
              <a:ea typeface="Roboto"/>
              <a:cs typeface="Roboto"/>
              <a:sym typeface="Roboto"/>
            </a:endParaRPr>
          </a:p>
          <a:p>
            <a:pPr indent="0" lvl="0" marL="0" rtl="0" algn="l">
              <a:spcBef>
                <a:spcPts val="0"/>
              </a:spcBef>
              <a:spcAft>
                <a:spcPts val="0"/>
              </a:spcAft>
              <a:buNone/>
            </a:pPr>
            <a:r>
              <a:rPr lang="en">
                <a:solidFill>
                  <a:srgbClr val="522D80"/>
                </a:solidFill>
                <a:latin typeface="Roboto"/>
                <a:ea typeface="Roboto"/>
                <a:cs typeface="Roboto"/>
                <a:sym typeface="Roboto"/>
              </a:rPr>
              <a:t>Year 2: Kerindu </a:t>
            </a:r>
            <a:endParaRPr>
              <a:solidFill>
                <a:srgbClr val="522D80"/>
              </a:solidFill>
              <a:latin typeface="Roboto"/>
              <a:ea typeface="Roboto"/>
              <a:cs typeface="Roboto"/>
              <a:sym typeface="Roboto"/>
            </a:endParaRPr>
          </a:p>
          <a:p>
            <a:pPr indent="0" lvl="0" marL="0" rtl="0" algn="l">
              <a:spcBef>
                <a:spcPts val="0"/>
              </a:spcBef>
              <a:spcAft>
                <a:spcPts val="0"/>
              </a:spcAft>
              <a:buNone/>
            </a:pPr>
            <a:r>
              <a:rPr lang="en">
                <a:solidFill>
                  <a:srgbClr val="522D80"/>
                </a:solidFill>
                <a:latin typeface="Roboto"/>
                <a:ea typeface="Roboto"/>
                <a:cs typeface="Roboto"/>
                <a:sym typeface="Roboto"/>
              </a:rPr>
              <a:t>Year 3: Theodore </a:t>
            </a:r>
            <a:endParaRPr>
              <a:solidFill>
                <a:srgbClr val="522D80"/>
              </a:solidFill>
              <a:latin typeface="Roboto"/>
              <a:ea typeface="Roboto"/>
              <a:cs typeface="Roboto"/>
              <a:sym typeface="Roboto"/>
            </a:endParaRPr>
          </a:p>
          <a:p>
            <a:pPr indent="0" lvl="0" marL="0" rtl="0" algn="l">
              <a:spcBef>
                <a:spcPts val="0"/>
              </a:spcBef>
              <a:spcAft>
                <a:spcPts val="0"/>
              </a:spcAft>
              <a:buNone/>
            </a:pPr>
            <a:r>
              <a:rPr lang="en">
                <a:solidFill>
                  <a:srgbClr val="522D80"/>
                </a:solidFill>
                <a:latin typeface="Roboto"/>
                <a:ea typeface="Roboto"/>
                <a:cs typeface="Roboto"/>
                <a:sym typeface="Roboto"/>
              </a:rPr>
              <a:t>Year 4: Eliza</a:t>
            </a:r>
            <a:endParaRPr>
              <a:solidFill>
                <a:srgbClr val="522D80"/>
              </a:solidFill>
              <a:latin typeface="Roboto"/>
              <a:ea typeface="Roboto"/>
              <a:cs typeface="Roboto"/>
              <a:sym typeface="Roboto"/>
            </a:endParaRPr>
          </a:p>
          <a:p>
            <a:pPr indent="0" lvl="0" marL="0" rtl="0" algn="l">
              <a:spcBef>
                <a:spcPts val="0"/>
              </a:spcBef>
              <a:spcAft>
                <a:spcPts val="0"/>
              </a:spcAft>
              <a:buNone/>
            </a:pPr>
            <a:r>
              <a:rPr lang="en">
                <a:solidFill>
                  <a:srgbClr val="522D80"/>
                </a:solidFill>
                <a:latin typeface="Roboto"/>
                <a:ea typeface="Roboto"/>
                <a:cs typeface="Roboto"/>
                <a:sym typeface="Roboto"/>
              </a:rPr>
              <a:t>Year 5: Aishat (EAL)</a:t>
            </a:r>
            <a:endParaRPr>
              <a:solidFill>
                <a:srgbClr val="522D80"/>
              </a:solidFill>
              <a:latin typeface="Roboto"/>
              <a:ea typeface="Roboto"/>
              <a:cs typeface="Roboto"/>
              <a:sym typeface="Roboto"/>
            </a:endParaRPr>
          </a:p>
          <a:p>
            <a:pPr indent="0" lvl="0" marL="0" rtl="0" algn="l">
              <a:spcBef>
                <a:spcPts val="0"/>
              </a:spcBef>
              <a:spcAft>
                <a:spcPts val="0"/>
              </a:spcAft>
              <a:buNone/>
            </a:pPr>
            <a:r>
              <a:rPr lang="en">
                <a:solidFill>
                  <a:srgbClr val="522D80"/>
                </a:solidFill>
                <a:latin typeface="Roboto"/>
                <a:ea typeface="Roboto"/>
                <a:cs typeface="Roboto"/>
                <a:sym typeface="Roboto"/>
              </a:rPr>
              <a:t>Year 6: </a:t>
            </a:r>
            <a:r>
              <a:rPr lang="en">
                <a:solidFill>
                  <a:srgbClr val="522D80"/>
                </a:solidFill>
                <a:latin typeface="Roboto"/>
                <a:ea typeface="Roboto"/>
                <a:cs typeface="Roboto"/>
                <a:sym typeface="Roboto"/>
              </a:rPr>
              <a:t>Israel</a:t>
            </a:r>
            <a:r>
              <a:rPr lang="en">
                <a:solidFill>
                  <a:srgbClr val="522D80"/>
                </a:solidFill>
                <a:latin typeface="Roboto"/>
                <a:ea typeface="Roboto"/>
                <a:cs typeface="Roboto"/>
                <a:sym typeface="Roboto"/>
              </a:rPr>
              <a:t> (EAL)</a:t>
            </a:r>
            <a:endParaRPr>
              <a:solidFill>
                <a:srgbClr val="522D80"/>
              </a:solidFill>
              <a:latin typeface="Roboto"/>
              <a:ea typeface="Roboto"/>
              <a:cs typeface="Roboto"/>
              <a:sym typeface="Roboto"/>
            </a:endParaRPr>
          </a:p>
        </p:txBody>
      </p:sp>
      <p:pic>
        <p:nvPicPr>
          <p:cNvPr id="445" name="Google Shape;445;p63"/>
          <p:cNvPicPr preferRelativeResize="0"/>
          <p:nvPr/>
        </p:nvPicPr>
        <p:blipFill>
          <a:blip r:embed="rId5">
            <a:alphaModFix/>
          </a:blip>
          <a:stretch>
            <a:fillRect/>
          </a:stretch>
        </p:blipFill>
        <p:spPr>
          <a:xfrm>
            <a:off x="1291401" y="2727449"/>
            <a:ext cx="2283075" cy="234792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pic>
        <p:nvPicPr>
          <p:cNvPr id="228" name="Google Shape;228;p37"/>
          <p:cNvPicPr preferRelativeResize="0"/>
          <p:nvPr/>
        </p:nvPicPr>
        <p:blipFill>
          <a:blip r:embed="rId3">
            <a:alphaModFix/>
          </a:blip>
          <a:stretch>
            <a:fillRect/>
          </a:stretch>
        </p:blipFill>
        <p:spPr>
          <a:xfrm>
            <a:off x="157000" y="1021250"/>
            <a:ext cx="1108506" cy="1067675"/>
          </a:xfrm>
          <a:prstGeom prst="rect">
            <a:avLst/>
          </a:prstGeom>
          <a:noFill/>
          <a:ln>
            <a:noFill/>
          </a:ln>
        </p:spPr>
      </p:pic>
      <p:sp>
        <p:nvSpPr>
          <p:cNvPr id="229" name="Google Shape;229;p37"/>
          <p:cNvSpPr txBox="1"/>
          <p:nvPr/>
        </p:nvSpPr>
        <p:spPr>
          <a:xfrm>
            <a:off x="1265500" y="74325"/>
            <a:ext cx="5598300" cy="72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100">
                <a:solidFill>
                  <a:schemeClr val="lt1"/>
                </a:solidFill>
                <a:latin typeface="Roboto"/>
                <a:ea typeface="Roboto"/>
                <a:cs typeface="Roboto"/>
                <a:sym typeface="Roboto"/>
              </a:rPr>
              <a:t>Our </a:t>
            </a:r>
            <a:r>
              <a:rPr b="1" lang="en" sz="4100">
                <a:solidFill>
                  <a:schemeClr val="lt1"/>
                </a:solidFill>
                <a:latin typeface="Roboto"/>
                <a:ea typeface="Roboto"/>
                <a:cs typeface="Roboto"/>
                <a:sym typeface="Roboto"/>
              </a:rPr>
              <a:t>Christian</a:t>
            </a:r>
            <a:r>
              <a:rPr b="1" lang="en" sz="4100">
                <a:solidFill>
                  <a:schemeClr val="lt1"/>
                </a:solidFill>
                <a:latin typeface="Roboto"/>
                <a:ea typeface="Roboto"/>
                <a:cs typeface="Roboto"/>
                <a:sym typeface="Roboto"/>
              </a:rPr>
              <a:t> Values</a:t>
            </a:r>
            <a:endParaRPr b="1" sz="4100">
              <a:solidFill>
                <a:schemeClr val="lt1"/>
              </a:solidFill>
              <a:latin typeface="Roboto"/>
              <a:ea typeface="Roboto"/>
              <a:cs typeface="Roboto"/>
              <a:sym typeface="Roboto"/>
            </a:endParaRPr>
          </a:p>
        </p:txBody>
      </p:sp>
      <p:sp>
        <p:nvSpPr>
          <p:cNvPr id="230" name="Google Shape;230;p37"/>
          <p:cNvSpPr txBox="1"/>
          <p:nvPr/>
        </p:nvSpPr>
        <p:spPr>
          <a:xfrm>
            <a:off x="-15775" y="2209650"/>
            <a:ext cx="2051700" cy="159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Roboto"/>
                <a:ea typeface="Roboto"/>
                <a:cs typeface="Roboto"/>
                <a:sym typeface="Roboto"/>
              </a:rPr>
              <a:t>HT1 - Friendship </a:t>
            </a:r>
            <a:endParaRPr sz="1500">
              <a:solidFill>
                <a:schemeClr val="dk1"/>
              </a:solidFill>
              <a:latin typeface="Roboto"/>
              <a:ea typeface="Roboto"/>
              <a:cs typeface="Roboto"/>
              <a:sym typeface="Roboto"/>
            </a:endParaRPr>
          </a:p>
          <a:p>
            <a:pPr indent="0" lvl="0" marL="0" rtl="0" algn="l">
              <a:spcBef>
                <a:spcPts val="0"/>
              </a:spcBef>
              <a:spcAft>
                <a:spcPts val="0"/>
              </a:spcAft>
              <a:buNone/>
            </a:pPr>
            <a:r>
              <a:rPr lang="en" sz="1500">
                <a:solidFill>
                  <a:schemeClr val="dk1"/>
                </a:solidFill>
                <a:latin typeface="Roboto"/>
                <a:ea typeface="Roboto"/>
                <a:cs typeface="Roboto"/>
                <a:sym typeface="Roboto"/>
              </a:rPr>
              <a:t>HT2 - Compassion </a:t>
            </a:r>
            <a:endParaRPr sz="1500">
              <a:solidFill>
                <a:schemeClr val="dk1"/>
              </a:solidFill>
              <a:latin typeface="Roboto"/>
              <a:ea typeface="Roboto"/>
              <a:cs typeface="Roboto"/>
              <a:sym typeface="Roboto"/>
            </a:endParaRPr>
          </a:p>
          <a:p>
            <a:pPr indent="0" lvl="0" marL="0" rtl="0" algn="l">
              <a:spcBef>
                <a:spcPts val="0"/>
              </a:spcBef>
              <a:spcAft>
                <a:spcPts val="0"/>
              </a:spcAft>
              <a:buNone/>
            </a:pPr>
            <a:r>
              <a:rPr lang="en" sz="1500">
                <a:solidFill>
                  <a:schemeClr val="dk1"/>
                </a:solidFill>
                <a:latin typeface="Roboto"/>
                <a:ea typeface="Roboto"/>
                <a:cs typeface="Roboto"/>
                <a:sym typeface="Roboto"/>
              </a:rPr>
              <a:t>HT3 - Love</a:t>
            </a:r>
            <a:endParaRPr sz="1500">
              <a:solidFill>
                <a:schemeClr val="dk1"/>
              </a:solidFill>
              <a:latin typeface="Roboto"/>
              <a:ea typeface="Roboto"/>
              <a:cs typeface="Roboto"/>
              <a:sym typeface="Roboto"/>
            </a:endParaRPr>
          </a:p>
          <a:p>
            <a:pPr indent="0" lvl="0" marL="0" rtl="0" algn="l">
              <a:spcBef>
                <a:spcPts val="0"/>
              </a:spcBef>
              <a:spcAft>
                <a:spcPts val="0"/>
              </a:spcAft>
              <a:buNone/>
            </a:pPr>
            <a:r>
              <a:rPr lang="en" sz="1500">
                <a:solidFill>
                  <a:schemeClr val="dk1"/>
                </a:solidFill>
                <a:latin typeface="Roboto"/>
                <a:ea typeface="Roboto"/>
                <a:cs typeface="Roboto"/>
                <a:sym typeface="Roboto"/>
              </a:rPr>
              <a:t>HT4- Kindness</a:t>
            </a:r>
            <a:endParaRPr sz="1500">
              <a:solidFill>
                <a:schemeClr val="dk1"/>
              </a:solidFill>
              <a:latin typeface="Roboto"/>
              <a:ea typeface="Roboto"/>
              <a:cs typeface="Roboto"/>
              <a:sym typeface="Roboto"/>
            </a:endParaRPr>
          </a:p>
          <a:p>
            <a:pPr indent="0" lvl="0" marL="0" rtl="0" algn="l">
              <a:spcBef>
                <a:spcPts val="0"/>
              </a:spcBef>
              <a:spcAft>
                <a:spcPts val="0"/>
              </a:spcAft>
              <a:buNone/>
            </a:pPr>
            <a:r>
              <a:rPr lang="en" sz="1500">
                <a:solidFill>
                  <a:schemeClr val="dk1"/>
                </a:solidFill>
                <a:latin typeface="Roboto"/>
                <a:ea typeface="Roboto"/>
                <a:cs typeface="Roboto"/>
                <a:sym typeface="Roboto"/>
              </a:rPr>
              <a:t>HT5 - Perseverance </a:t>
            </a:r>
            <a:endParaRPr sz="1500">
              <a:solidFill>
                <a:schemeClr val="dk1"/>
              </a:solidFill>
              <a:latin typeface="Roboto"/>
              <a:ea typeface="Roboto"/>
              <a:cs typeface="Roboto"/>
              <a:sym typeface="Roboto"/>
            </a:endParaRPr>
          </a:p>
          <a:p>
            <a:pPr indent="0" lvl="0" marL="0" rtl="0" algn="l">
              <a:spcBef>
                <a:spcPts val="0"/>
              </a:spcBef>
              <a:spcAft>
                <a:spcPts val="0"/>
              </a:spcAft>
              <a:buNone/>
            </a:pPr>
            <a:r>
              <a:rPr lang="en" sz="1500">
                <a:solidFill>
                  <a:schemeClr val="dk1"/>
                </a:solidFill>
                <a:latin typeface="Roboto"/>
                <a:ea typeface="Roboto"/>
                <a:cs typeface="Roboto"/>
                <a:sym typeface="Roboto"/>
              </a:rPr>
              <a:t>HT6 - Respect </a:t>
            </a:r>
            <a:endParaRPr sz="1500">
              <a:solidFill>
                <a:schemeClr val="dk1"/>
              </a:solidFill>
              <a:latin typeface="Roboto"/>
              <a:ea typeface="Roboto"/>
              <a:cs typeface="Roboto"/>
              <a:sym typeface="Roboto"/>
            </a:endParaRPr>
          </a:p>
        </p:txBody>
      </p:sp>
      <p:pic>
        <p:nvPicPr>
          <p:cNvPr id="231" name="Google Shape;231;p37"/>
          <p:cNvPicPr preferRelativeResize="0"/>
          <p:nvPr/>
        </p:nvPicPr>
        <p:blipFill rotWithShape="1">
          <a:blip r:embed="rId4">
            <a:alphaModFix/>
          </a:blip>
          <a:srcRect b="0" l="37585" r="0" t="2133"/>
          <a:stretch/>
        </p:blipFill>
        <p:spPr>
          <a:xfrm>
            <a:off x="6421975" y="923000"/>
            <a:ext cx="726800" cy="3834425"/>
          </a:xfrm>
          <a:prstGeom prst="rect">
            <a:avLst/>
          </a:prstGeom>
          <a:noFill/>
          <a:ln>
            <a:noFill/>
          </a:ln>
        </p:spPr>
      </p:pic>
      <p:pic>
        <p:nvPicPr>
          <p:cNvPr id="232" name="Google Shape;232;p37"/>
          <p:cNvPicPr preferRelativeResize="0"/>
          <p:nvPr/>
        </p:nvPicPr>
        <p:blipFill>
          <a:blip r:embed="rId5">
            <a:alphaModFix/>
          </a:blip>
          <a:stretch>
            <a:fillRect/>
          </a:stretch>
        </p:blipFill>
        <p:spPr>
          <a:xfrm>
            <a:off x="7248912" y="923000"/>
            <a:ext cx="802575" cy="3426874"/>
          </a:xfrm>
          <a:prstGeom prst="rect">
            <a:avLst/>
          </a:prstGeom>
          <a:noFill/>
          <a:ln>
            <a:noFill/>
          </a:ln>
        </p:spPr>
      </p:pic>
      <p:pic>
        <p:nvPicPr>
          <p:cNvPr id="233" name="Google Shape;233;p37"/>
          <p:cNvPicPr preferRelativeResize="0"/>
          <p:nvPr/>
        </p:nvPicPr>
        <p:blipFill>
          <a:blip r:embed="rId6">
            <a:alphaModFix/>
          </a:blip>
          <a:stretch>
            <a:fillRect/>
          </a:stretch>
        </p:blipFill>
        <p:spPr>
          <a:xfrm>
            <a:off x="8121349" y="923000"/>
            <a:ext cx="1040200" cy="2932274"/>
          </a:xfrm>
          <a:prstGeom prst="rect">
            <a:avLst/>
          </a:prstGeom>
          <a:noFill/>
          <a:ln>
            <a:noFill/>
          </a:ln>
        </p:spPr>
      </p:pic>
      <p:sp>
        <p:nvSpPr>
          <p:cNvPr id="234" name="Google Shape;234;p37"/>
          <p:cNvSpPr txBox="1"/>
          <p:nvPr/>
        </p:nvSpPr>
        <p:spPr>
          <a:xfrm>
            <a:off x="2214225" y="1411225"/>
            <a:ext cx="3918000" cy="3078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lt2"/>
              </a:buClr>
              <a:buSzPts val="1100"/>
              <a:buFont typeface="Arial"/>
              <a:buNone/>
            </a:pPr>
            <a:r>
              <a:rPr lang="en" sz="1200">
                <a:solidFill>
                  <a:srgbClr val="FFFFFF"/>
                </a:solidFill>
                <a:latin typeface="Roboto"/>
                <a:ea typeface="Roboto"/>
                <a:cs typeface="Roboto"/>
                <a:sym typeface="Roboto"/>
              </a:rPr>
              <a:t>Our Monday whole-school Collective Worship is led by Governors or members of the Senior Leadership Team. During this time, pupils listen to a story from the Bible that reflects the Christian value for that half term. The story is then explored and discussed, providing opportunities for pupils to consider its relevance today and how they can incorporate the Christian value into their daily lives.</a:t>
            </a:r>
            <a:endParaRPr sz="1200">
              <a:solidFill>
                <a:srgbClr val="FFFFFF"/>
              </a:solidFill>
              <a:latin typeface="Roboto"/>
              <a:ea typeface="Roboto"/>
              <a:cs typeface="Roboto"/>
              <a:sym typeface="Roboto"/>
            </a:endParaRPr>
          </a:p>
          <a:p>
            <a:pPr indent="0" lvl="0" marL="0" rtl="0" algn="l">
              <a:lnSpc>
                <a:spcPct val="115000"/>
              </a:lnSpc>
              <a:spcBef>
                <a:spcPts val="1200"/>
              </a:spcBef>
              <a:spcAft>
                <a:spcPts val="0"/>
              </a:spcAft>
              <a:buClr>
                <a:schemeClr val="lt2"/>
              </a:buClr>
              <a:buSzPts val="1100"/>
              <a:buFont typeface="Arial"/>
              <a:buNone/>
            </a:pPr>
            <a:r>
              <a:rPr lang="en" sz="1200">
                <a:solidFill>
                  <a:srgbClr val="FFFFFF"/>
                </a:solidFill>
                <a:latin typeface="Roboto"/>
                <a:ea typeface="Roboto"/>
                <a:cs typeface="Roboto"/>
                <a:sym typeface="Roboto"/>
              </a:rPr>
              <a:t>These sessions support the spiritual, moral, social, and cultural development of pupils, by encouraging reflection on beliefs and values, promoting empathy and understanding, and helping pupils apply Christian teachings in their own lives.</a:t>
            </a:r>
            <a:endParaRPr sz="1200">
              <a:solidFill>
                <a:srgbClr val="FFFFFF"/>
              </a:solidFill>
              <a:latin typeface="Roboto"/>
              <a:ea typeface="Roboto"/>
              <a:cs typeface="Roboto"/>
              <a:sym typeface="Roboto"/>
            </a:endParaRPr>
          </a:p>
          <a:p>
            <a:pPr indent="0" lvl="0" marL="0" rtl="0" algn="l">
              <a:spcBef>
                <a:spcPts val="1200"/>
              </a:spcBef>
              <a:spcAft>
                <a:spcPts val="0"/>
              </a:spcAft>
              <a:buNone/>
            </a:pPr>
            <a:r>
              <a:t/>
            </a:r>
            <a:endParaRPr sz="1200">
              <a:solidFill>
                <a:srgbClr val="FFFFFF"/>
              </a:solidFill>
              <a:latin typeface="Roboto"/>
              <a:ea typeface="Roboto"/>
              <a:cs typeface="Roboto"/>
              <a:sym typeface="Roboto"/>
            </a:endParaRPr>
          </a:p>
        </p:txBody>
      </p:sp>
      <p:sp>
        <p:nvSpPr>
          <p:cNvPr id="235" name="Google Shape;235;p37"/>
          <p:cNvSpPr txBox="1"/>
          <p:nvPr/>
        </p:nvSpPr>
        <p:spPr>
          <a:xfrm>
            <a:off x="6703250" y="250700"/>
            <a:ext cx="1893900" cy="48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latin typeface="Roboto"/>
                <a:ea typeface="Roboto"/>
                <a:cs typeface="Roboto"/>
                <a:sym typeface="Roboto"/>
              </a:rPr>
              <a:t>Examples of Bible stories explored:</a:t>
            </a:r>
            <a:endParaRPr>
              <a:solidFill>
                <a:schemeClr val="lt1"/>
              </a:solidFill>
              <a:latin typeface="Roboto"/>
              <a:ea typeface="Roboto"/>
              <a:cs typeface="Roboto"/>
              <a:sym typeface="Roboto"/>
            </a:endParaRPr>
          </a:p>
        </p:txBody>
      </p:sp>
      <p:sp>
        <p:nvSpPr>
          <p:cNvPr id="236" name="Google Shape;236;p37"/>
          <p:cNvSpPr txBox="1"/>
          <p:nvPr/>
        </p:nvSpPr>
        <p:spPr>
          <a:xfrm>
            <a:off x="1535175" y="419125"/>
            <a:ext cx="4898400" cy="815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Roboto Serif"/>
                <a:ea typeface="Roboto Serif"/>
                <a:cs typeface="Roboto Serif"/>
                <a:sym typeface="Roboto Serif"/>
              </a:rPr>
              <a:t>How do you know worship has an impact?</a:t>
            </a:r>
            <a:r>
              <a:rPr b="1" lang="en" sz="4100">
                <a:solidFill>
                  <a:schemeClr val="lt1"/>
                </a:solidFill>
                <a:latin typeface="Roboto"/>
                <a:ea typeface="Roboto"/>
                <a:cs typeface="Roboto"/>
                <a:sym typeface="Roboto"/>
              </a:rPr>
              <a:t>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64"/>
          <p:cNvSpPr txBox="1"/>
          <p:nvPr>
            <p:ph idx="1" type="subTitle"/>
          </p:nvPr>
        </p:nvSpPr>
        <p:spPr>
          <a:xfrm>
            <a:off x="1958475" y="129975"/>
            <a:ext cx="6993000" cy="1857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000" u="sng"/>
              <a:t>In class</a:t>
            </a:r>
            <a:r>
              <a:rPr lang="en" sz="3000"/>
              <a:t> </a:t>
            </a:r>
            <a:endParaRPr sz="3000"/>
          </a:p>
          <a:p>
            <a:pPr indent="0" lvl="0" marL="0" rtl="0" algn="ctr">
              <a:spcBef>
                <a:spcPts val="1200"/>
              </a:spcBef>
              <a:spcAft>
                <a:spcPts val="1200"/>
              </a:spcAft>
              <a:buNone/>
            </a:pPr>
            <a:r>
              <a:rPr lang="en" sz="3000"/>
              <a:t>Collective Worship/ Good news oracy discussion.</a:t>
            </a:r>
            <a:endParaRPr sz="3000"/>
          </a:p>
        </p:txBody>
      </p:sp>
      <p:pic>
        <p:nvPicPr>
          <p:cNvPr id="451" name="Google Shape;451;p64"/>
          <p:cNvPicPr preferRelativeResize="0"/>
          <p:nvPr/>
        </p:nvPicPr>
        <p:blipFill>
          <a:blip r:embed="rId3">
            <a:alphaModFix/>
          </a:blip>
          <a:stretch>
            <a:fillRect/>
          </a:stretch>
        </p:blipFill>
        <p:spPr>
          <a:xfrm>
            <a:off x="624824" y="261750"/>
            <a:ext cx="1255000" cy="4620001"/>
          </a:xfrm>
          <a:prstGeom prst="rect">
            <a:avLst/>
          </a:prstGeom>
          <a:noFill/>
          <a:ln>
            <a:noFill/>
          </a:ln>
        </p:spPr>
      </p:pic>
      <p:pic>
        <p:nvPicPr>
          <p:cNvPr id="452" name="Google Shape;452;p64"/>
          <p:cNvPicPr preferRelativeResize="0"/>
          <p:nvPr/>
        </p:nvPicPr>
        <p:blipFill>
          <a:blip r:embed="rId4">
            <a:alphaModFix/>
          </a:blip>
          <a:stretch>
            <a:fillRect/>
          </a:stretch>
        </p:blipFill>
        <p:spPr>
          <a:xfrm>
            <a:off x="1958470" y="1729250"/>
            <a:ext cx="1191600" cy="3001099"/>
          </a:xfrm>
          <a:prstGeom prst="rect">
            <a:avLst/>
          </a:prstGeom>
          <a:noFill/>
          <a:ln>
            <a:noFill/>
          </a:ln>
        </p:spPr>
      </p:pic>
      <p:pic>
        <p:nvPicPr>
          <p:cNvPr id="453" name="Google Shape;453;p64"/>
          <p:cNvPicPr preferRelativeResize="0"/>
          <p:nvPr/>
        </p:nvPicPr>
        <p:blipFill>
          <a:blip r:embed="rId5">
            <a:alphaModFix/>
          </a:blip>
          <a:stretch>
            <a:fillRect/>
          </a:stretch>
        </p:blipFill>
        <p:spPr>
          <a:xfrm>
            <a:off x="2090325" y="64150"/>
            <a:ext cx="926250" cy="8921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65"/>
          <p:cNvSpPr txBox="1"/>
          <p:nvPr>
            <p:ph type="title"/>
          </p:nvPr>
        </p:nvSpPr>
        <p:spPr>
          <a:xfrm>
            <a:off x="1086250" y="145200"/>
            <a:ext cx="6849900" cy="1492200"/>
          </a:xfrm>
          <a:prstGeom prst="rect">
            <a:avLst/>
          </a:prstGeom>
        </p:spPr>
        <p:txBody>
          <a:bodyPr anchorCtr="0" anchor="ctr" bIns="91425" lIns="91425" spcFirstLastPara="1" rIns="91425" wrap="square" tIns="91425">
            <a:noAutofit/>
          </a:bodyPr>
          <a:lstStyle/>
          <a:p>
            <a:pPr indent="0" lvl="0" marL="0" rtl="0" algn="ctr">
              <a:lnSpc>
                <a:spcPct val="115000"/>
              </a:lnSpc>
              <a:spcBef>
                <a:spcPts val="500"/>
              </a:spcBef>
              <a:spcAft>
                <a:spcPts val="0"/>
              </a:spcAft>
              <a:buClr>
                <a:schemeClr val="lt2"/>
              </a:buClr>
              <a:buSzPts val="1100"/>
              <a:buFont typeface="Arial"/>
              <a:buNone/>
            </a:pPr>
            <a:r>
              <a:rPr lang="en" sz="2700"/>
              <a:t>What opportunities do pupils have to serve others / act for justice?</a:t>
            </a:r>
            <a:endParaRPr sz="6100"/>
          </a:p>
        </p:txBody>
      </p:sp>
      <p:sp>
        <p:nvSpPr>
          <p:cNvPr id="459" name="Google Shape;459;p65"/>
          <p:cNvSpPr txBox="1"/>
          <p:nvPr/>
        </p:nvSpPr>
        <p:spPr>
          <a:xfrm>
            <a:off x="287825" y="1725675"/>
            <a:ext cx="3936600" cy="1877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rgbClr val="242424"/>
                </a:solidFill>
                <a:highlight>
                  <a:srgbClr val="FFFFFF"/>
                </a:highlight>
                <a:latin typeface="Roboto"/>
                <a:ea typeface="Roboto"/>
                <a:cs typeface="Roboto"/>
                <a:sym typeface="Roboto"/>
              </a:rPr>
              <a:t>29.09.25</a:t>
            </a:r>
            <a:endParaRPr sz="1100">
              <a:solidFill>
                <a:srgbClr val="242424"/>
              </a:solidFill>
              <a:highlight>
                <a:srgbClr val="FFFFFF"/>
              </a:highlight>
              <a:latin typeface="Roboto"/>
              <a:ea typeface="Roboto"/>
              <a:cs typeface="Roboto"/>
              <a:sym typeface="Roboto"/>
            </a:endParaRPr>
          </a:p>
          <a:p>
            <a:pPr indent="0" lvl="0" marL="0" rtl="0" algn="l">
              <a:spcBef>
                <a:spcPts val="0"/>
              </a:spcBef>
              <a:spcAft>
                <a:spcPts val="0"/>
              </a:spcAft>
              <a:buNone/>
            </a:pPr>
            <a:r>
              <a:rPr lang="en" sz="1100">
                <a:solidFill>
                  <a:srgbClr val="242424"/>
                </a:solidFill>
                <a:highlight>
                  <a:srgbClr val="FFFFFF"/>
                </a:highlight>
                <a:latin typeface="Roboto"/>
                <a:ea typeface="Roboto"/>
                <a:cs typeface="Roboto"/>
                <a:sym typeface="Roboto"/>
              </a:rPr>
              <a:t>This morning, the whole school gathered in church to celebrate our Harvest Festival. Pupils shared their creativity through poems, songs and artwork, making it a truly beautiful occasion of thanksgiving. 🍂🍁We are especially grateful to our parents for your generous food donations, which will be given to the foodbank on behalf of LSJ.💜</a:t>
            </a:r>
            <a:endParaRPr sz="1100">
              <a:solidFill>
                <a:srgbClr val="242424"/>
              </a:solidFill>
              <a:highlight>
                <a:srgbClr val="FFFFFF"/>
              </a:highlight>
              <a:latin typeface="Roboto"/>
              <a:ea typeface="Roboto"/>
              <a:cs typeface="Roboto"/>
              <a:sym typeface="Roboto"/>
            </a:endParaRPr>
          </a:p>
          <a:p>
            <a:pPr indent="0" lvl="0" marL="0" rtl="0" algn="l">
              <a:spcBef>
                <a:spcPts val="0"/>
              </a:spcBef>
              <a:spcAft>
                <a:spcPts val="0"/>
              </a:spcAft>
              <a:buNone/>
            </a:pPr>
            <a:r>
              <a:rPr lang="en" sz="1100">
                <a:solidFill>
                  <a:srgbClr val="242424"/>
                </a:solidFill>
                <a:highlight>
                  <a:srgbClr val="FFFFFF"/>
                </a:highlight>
                <a:latin typeface="Roboto"/>
                <a:ea typeface="Roboto"/>
                <a:cs typeface="Roboto"/>
                <a:sym typeface="Roboto"/>
              </a:rPr>
              <a:t>#Rightsrespecting - all children have the RIGHT to a religion (14) #Rightsrespecting - all children have the RIGHT to have access to adequate food.  #rightsrespectingschool</a:t>
            </a:r>
            <a:endParaRPr/>
          </a:p>
        </p:txBody>
      </p:sp>
      <p:pic>
        <p:nvPicPr>
          <p:cNvPr id="460" name="Google Shape;460;p65"/>
          <p:cNvPicPr preferRelativeResize="0"/>
          <p:nvPr/>
        </p:nvPicPr>
        <p:blipFill>
          <a:blip r:embed="rId3">
            <a:alphaModFix/>
          </a:blip>
          <a:stretch>
            <a:fillRect/>
          </a:stretch>
        </p:blipFill>
        <p:spPr>
          <a:xfrm>
            <a:off x="404126" y="3545450"/>
            <a:ext cx="2285672" cy="1516849"/>
          </a:xfrm>
          <a:prstGeom prst="rect">
            <a:avLst/>
          </a:prstGeom>
          <a:noFill/>
          <a:ln>
            <a:noFill/>
          </a:ln>
        </p:spPr>
      </p:pic>
      <p:pic>
        <p:nvPicPr>
          <p:cNvPr id="461" name="Google Shape;461;p65"/>
          <p:cNvPicPr preferRelativeResize="0"/>
          <p:nvPr/>
        </p:nvPicPr>
        <p:blipFill>
          <a:blip r:embed="rId4">
            <a:alphaModFix/>
          </a:blip>
          <a:stretch>
            <a:fillRect/>
          </a:stretch>
        </p:blipFill>
        <p:spPr>
          <a:xfrm>
            <a:off x="2518325" y="3565923"/>
            <a:ext cx="1387099" cy="780254"/>
          </a:xfrm>
          <a:prstGeom prst="rect">
            <a:avLst/>
          </a:prstGeom>
          <a:noFill/>
          <a:ln>
            <a:noFill/>
          </a:ln>
        </p:spPr>
      </p:pic>
      <p:pic>
        <p:nvPicPr>
          <p:cNvPr id="462" name="Google Shape;462;p65"/>
          <p:cNvPicPr preferRelativeResize="0"/>
          <p:nvPr/>
        </p:nvPicPr>
        <p:blipFill rotWithShape="1">
          <a:blip r:embed="rId5">
            <a:alphaModFix/>
          </a:blip>
          <a:srcRect b="0" l="16606" r="16378" t="0"/>
          <a:stretch/>
        </p:blipFill>
        <p:spPr>
          <a:xfrm>
            <a:off x="5886250" y="2756625"/>
            <a:ext cx="2943126" cy="2305676"/>
          </a:xfrm>
          <a:prstGeom prst="rect">
            <a:avLst/>
          </a:prstGeom>
          <a:noFill/>
          <a:ln>
            <a:noFill/>
          </a:ln>
        </p:spPr>
      </p:pic>
      <p:sp>
        <p:nvSpPr>
          <p:cNvPr id="463" name="Google Shape;463;p65"/>
          <p:cNvSpPr txBox="1"/>
          <p:nvPr/>
        </p:nvSpPr>
        <p:spPr>
          <a:xfrm>
            <a:off x="4419350" y="1806725"/>
            <a:ext cx="4544400" cy="1031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highlight>
                  <a:srgbClr val="FFFFFF"/>
                </a:highlight>
                <a:latin typeface="Roboto"/>
                <a:ea typeface="Roboto"/>
                <a:cs typeface="Roboto"/>
                <a:sym typeface="Roboto"/>
              </a:rPr>
              <a:t>18.10.25</a:t>
            </a:r>
            <a:endParaRPr sz="1100">
              <a:highlight>
                <a:srgbClr val="FFFFFF"/>
              </a:highlight>
              <a:latin typeface="Roboto"/>
              <a:ea typeface="Roboto"/>
              <a:cs typeface="Roboto"/>
              <a:sym typeface="Roboto"/>
            </a:endParaRPr>
          </a:p>
          <a:p>
            <a:pPr indent="0" lvl="0" marL="0" rtl="0" algn="l">
              <a:spcBef>
                <a:spcPts val="0"/>
              </a:spcBef>
              <a:spcAft>
                <a:spcPts val="0"/>
              </a:spcAft>
              <a:buNone/>
            </a:pPr>
            <a:r>
              <a:rPr lang="en" sz="1100">
                <a:highlight>
                  <a:srgbClr val="FFFFFF"/>
                </a:highlight>
                <a:latin typeface="Roboto"/>
                <a:ea typeface="Roboto"/>
                <a:cs typeface="Roboto"/>
                <a:sym typeface="Roboto"/>
              </a:rPr>
              <a:t>Latchford St James C of E Primary School was recognised through UNICEF UK’s Rights Respecting School programme, which honours schools that place children’s rights at the heart of their ethos and daily practice.</a:t>
            </a:r>
            <a:endParaRPr sz="1100">
              <a:latin typeface="Roboto"/>
              <a:ea typeface="Roboto"/>
              <a:cs typeface="Roboto"/>
              <a:sym typeface="Roboto"/>
            </a:endParaRPr>
          </a:p>
        </p:txBody>
      </p:sp>
      <p:pic>
        <p:nvPicPr>
          <p:cNvPr id="464" name="Google Shape;464;p65"/>
          <p:cNvPicPr preferRelativeResize="0"/>
          <p:nvPr/>
        </p:nvPicPr>
        <p:blipFill>
          <a:blip r:embed="rId6">
            <a:alphaModFix/>
          </a:blip>
          <a:stretch>
            <a:fillRect/>
          </a:stretch>
        </p:blipFill>
        <p:spPr>
          <a:xfrm>
            <a:off x="4224425" y="4101501"/>
            <a:ext cx="1350075" cy="893332"/>
          </a:xfrm>
          <a:prstGeom prst="rect">
            <a:avLst/>
          </a:prstGeom>
          <a:noFill/>
          <a:ln>
            <a:noFill/>
          </a:ln>
        </p:spPr>
      </p:pic>
      <p:pic>
        <p:nvPicPr>
          <p:cNvPr id="465" name="Google Shape;465;p65"/>
          <p:cNvPicPr preferRelativeResize="0"/>
          <p:nvPr/>
        </p:nvPicPr>
        <p:blipFill>
          <a:blip r:embed="rId7">
            <a:alphaModFix/>
          </a:blip>
          <a:stretch>
            <a:fillRect/>
          </a:stretch>
        </p:blipFill>
        <p:spPr>
          <a:xfrm>
            <a:off x="4361788" y="3007438"/>
            <a:ext cx="1387099" cy="924725"/>
          </a:xfrm>
          <a:prstGeom prst="rect">
            <a:avLst/>
          </a:prstGeom>
          <a:noFill/>
          <a:ln>
            <a:noFill/>
          </a:ln>
        </p:spPr>
      </p:pic>
      <p:pic>
        <p:nvPicPr>
          <p:cNvPr id="466" name="Google Shape;466;p65"/>
          <p:cNvPicPr preferRelativeResize="0"/>
          <p:nvPr/>
        </p:nvPicPr>
        <p:blipFill>
          <a:blip r:embed="rId8">
            <a:alphaModFix/>
          </a:blip>
          <a:stretch>
            <a:fillRect/>
          </a:stretch>
        </p:blipFill>
        <p:spPr>
          <a:xfrm>
            <a:off x="6999625" y="1407227"/>
            <a:ext cx="1579900" cy="488925"/>
          </a:xfrm>
          <a:prstGeom prst="rect">
            <a:avLst/>
          </a:prstGeom>
          <a:noFill/>
          <a:ln>
            <a:noFill/>
          </a:ln>
        </p:spPr>
      </p:pic>
      <p:pic>
        <p:nvPicPr>
          <p:cNvPr id="467" name="Google Shape;467;p65"/>
          <p:cNvPicPr preferRelativeResize="0"/>
          <p:nvPr/>
        </p:nvPicPr>
        <p:blipFill>
          <a:blip r:embed="rId9">
            <a:alphaModFix/>
          </a:blip>
          <a:stretch>
            <a:fillRect/>
          </a:stretch>
        </p:blipFill>
        <p:spPr>
          <a:xfrm>
            <a:off x="7975220" y="370438"/>
            <a:ext cx="773889" cy="773889"/>
          </a:xfrm>
          <a:prstGeom prst="rect">
            <a:avLst/>
          </a:prstGeom>
          <a:noFill/>
          <a:ln>
            <a:noFill/>
          </a:ln>
        </p:spPr>
      </p:pic>
      <p:pic>
        <p:nvPicPr>
          <p:cNvPr id="468" name="Google Shape;468;p65"/>
          <p:cNvPicPr preferRelativeResize="0"/>
          <p:nvPr/>
        </p:nvPicPr>
        <p:blipFill>
          <a:blip r:embed="rId10">
            <a:alphaModFix/>
          </a:blip>
          <a:stretch>
            <a:fillRect/>
          </a:stretch>
        </p:blipFill>
        <p:spPr>
          <a:xfrm>
            <a:off x="847553" y="953076"/>
            <a:ext cx="825899" cy="853649"/>
          </a:xfrm>
          <a:prstGeom prst="rect">
            <a:avLst/>
          </a:prstGeom>
          <a:noFill/>
          <a:ln>
            <a:noFill/>
          </a:ln>
        </p:spPr>
      </p:pic>
      <p:pic>
        <p:nvPicPr>
          <p:cNvPr id="469" name="Google Shape;469;p65"/>
          <p:cNvPicPr preferRelativeResize="0"/>
          <p:nvPr/>
        </p:nvPicPr>
        <p:blipFill rotWithShape="1">
          <a:blip r:embed="rId11">
            <a:alphaModFix/>
          </a:blip>
          <a:srcRect b="9247" l="0" r="0" t="0"/>
          <a:stretch/>
        </p:blipFill>
        <p:spPr>
          <a:xfrm>
            <a:off x="67275" y="145200"/>
            <a:ext cx="1018975" cy="924727"/>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66"/>
          <p:cNvSpPr txBox="1"/>
          <p:nvPr>
            <p:ph type="title"/>
          </p:nvPr>
        </p:nvSpPr>
        <p:spPr>
          <a:xfrm>
            <a:off x="1453500" y="154475"/>
            <a:ext cx="6237000" cy="1492200"/>
          </a:xfrm>
          <a:prstGeom prst="rect">
            <a:avLst/>
          </a:prstGeom>
        </p:spPr>
        <p:txBody>
          <a:bodyPr anchorCtr="0" anchor="ctr" bIns="91425" lIns="91425" spcFirstLastPara="1" rIns="91425" wrap="square" tIns="91425">
            <a:noAutofit/>
          </a:bodyPr>
          <a:lstStyle/>
          <a:p>
            <a:pPr indent="0" lvl="0" marL="0" rtl="0" algn="ctr">
              <a:lnSpc>
                <a:spcPct val="115000"/>
              </a:lnSpc>
              <a:spcBef>
                <a:spcPts val="1200"/>
              </a:spcBef>
              <a:spcAft>
                <a:spcPts val="1200"/>
              </a:spcAft>
              <a:buClr>
                <a:schemeClr val="lt2"/>
              </a:buClr>
              <a:buSzPts val="1100"/>
              <a:buFont typeface="Arial"/>
              <a:buNone/>
            </a:pPr>
            <a:r>
              <a:rPr i="1" lang="en" sz="2600"/>
              <a:t>J</a:t>
            </a:r>
            <a:r>
              <a:rPr i="1" lang="en" sz="2600"/>
              <a:t>ustice, stewardship, and global issues</a:t>
            </a:r>
            <a:endParaRPr sz="6900"/>
          </a:p>
        </p:txBody>
      </p:sp>
      <p:pic>
        <p:nvPicPr>
          <p:cNvPr id="475" name="Google Shape;475;p66"/>
          <p:cNvPicPr preferRelativeResize="0"/>
          <p:nvPr/>
        </p:nvPicPr>
        <p:blipFill>
          <a:blip r:embed="rId3">
            <a:alphaModFix/>
          </a:blip>
          <a:stretch>
            <a:fillRect/>
          </a:stretch>
        </p:blipFill>
        <p:spPr>
          <a:xfrm>
            <a:off x="4542100" y="2765896"/>
            <a:ext cx="4391751" cy="2305679"/>
          </a:xfrm>
          <a:prstGeom prst="rect">
            <a:avLst/>
          </a:prstGeom>
          <a:noFill/>
          <a:ln>
            <a:noFill/>
          </a:ln>
        </p:spPr>
      </p:pic>
      <p:sp>
        <p:nvSpPr>
          <p:cNvPr id="476" name="Google Shape;476;p66"/>
          <p:cNvSpPr txBox="1"/>
          <p:nvPr/>
        </p:nvSpPr>
        <p:spPr>
          <a:xfrm>
            <a:off x="4465775" y="1609525"/>
            <a:ext cx="4544400" cy="120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highlight>
                  <a:srgbClr val="FFFFFF"/>
                </a:highlight>
                <a:latin typeface="Roboto"/>
                <a:ea typeface="Roboto"/>
                <a:cs typeface="Roboto"/>
                <a:sym typeface="Roboto"/>
              </a:rPr>
              <a:t>18.10.25</a:t>
            </a:r>
            <a:endParaRPr sz="1100">
              <a:highlight>
                <a:srgbClr val="FFFFFF"/>
              </a:highlight>
              <a:latin typeface="Roboto"/>
              <a:ea typeface="Roboto"/>
              <a:cs typeface="Roboto"/>
              <a:sym typeface="Roboto"/>
            </a:endParaRPr>
          </a:p>
          <a:p>
            <a:pPr indent="0" lvl="0" marL="0" rtl="0" algn="l">
              <a:spcBef>
                <a:spcPts val="0"/>
              </a:spcBef>
              <a:spcAft>
                <a:spcPts val="0"/>
              </a:spcAft>
              <a:buNone/>
            </a:pPr>
            <a:r>
              <a:t/>
            </a:r>
            <a:endParaRPr sz="1100">
              <a:highlight>
                <a:srgbClr val="FFFFFF"/>
              </a:highlight>
              <a:latin typeface="Roboto"/>
              <a:ea typeface="Roboto"/>
              <a:cs typeface="Roboto"/>
              <a:sym typeface="Roboto"/>
            </a:endParaRPr>
          </a:p>
          <a:p>
            <a:pPr indent="0" lvl="0" marL="0" rtl="0" algn="l">
              <a:spcBef>
                <a:spcPts val="0"/>
              </a:spcBef>
              <a:spcAft>
                <a:spcPts val="0"/>
              </a:spcAft>
              <a:buNone/>
            </a:pPr>
            <a:r>
              <a:rPr lang="en" sz="1100">
                <a:highlight>
                  <a:srgbClr val="FFFFFF"/>
                </a:highlight>
                <a:latin typeface="Roboto"/>
                <a:ea typeface="Roboto"/>
                <a:cs typeface="Roboto"/>
                <a:sym typeface="Roboto"/>
              </a:rPr>
              <a:t>Latchford St James C of E Primary School was recognised through UNICEF UK’s Rights Respecting School programme, which honours schools that place children’s rights at the heart of their ethos and daily practice. Achieving Gold - First school in waarrington to achieve this.</a:t>
            </a:r>
            <a:endParaRPr sz="1100">
              <a:latin typeface="Roboto"/>
              <a:ea typeface="Roboto"/>
              <a:cs typeface="Roboto"/>
              <a:sym typeface="Roboto"/>
            </a:endParaRPr>
          </a:p>
        </p:txBody>
      </p:sp>
      <p:pic>
        <p:nvPicPr>
          <p:cNvPr id="477" name="Google Shape;477;p66"/>
          <p:cNvPicPr preferRelativeResize="0"/>
          <p:nvPr/>
        </p:nvPicPr>
        <p:blipFill>
          <a:blip r:embed="rId4">
            <a:alphaModFix/>
          </a:blip>
          <a:stretch>
            <a:fillRect/>
          </a:stretch>
        </p:blipFill>
        <p:spPr>
          <a:xfrm>
            <a:off x="668475" y="2634825"/>
            <a:ext cx="3310625" cy="1862225"/>
          </a:xfrm>
          <a:prstGeom prst="rect">
            <a:avLst/>
          </a:prstGeom>
          <a:noFill/>
          <a:ln>
            <a:noFill/>
          </a:ln>
        </p:spPr>
      </p:pic>
      <p:sp>
        <p:nvSpPr>
          <p:cNvPr id="478" name="Google Shape;478;p66"/>
          <p:cNvSpPr txBox="1"/>
          <p:nvPr/>
        </p:nvSpPr>
        <p:spPr>
          <a:xfrm>
            <a:off x="668475" y="1451250"/>
            <a:ext cx="3685800" cy="112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lt2"/>
                </a:solidFill>
                <a:highlight>
                  <a:srgbClr val="FFFFFF"/>
                </a:highlight>
              </a:rPr>
              <a:t>Children watch </a:t>
            </a:r>
            <a:r>
              <a:rPr i="1" lang="en" sz="1100">
                <a:solidFill>
                  <a:schemeClr val="lt2"/>
                </a:solidFill>
                <a:highlight>
                  <a:srgbClr val="FFFFFF"/>
                </a:highlight>
              </a:rPr>
              <a:t>Newsround</a:t>
            </a:r>
            <a:r>
              <a:rPr lang="en" sz="1100">
                <a:solidFill>
                  <a:schemeClr val="lt2"/>
                </a:solidFill>
                <a:highlight>
                  <a:srgbClr val="FFFFFF"/>
                </a:highlight>
              </a:rPr>
              <a:t> daily to develop their understanding of the wider world and current events. Helping pupils engage with issues of </a:t>
            </a:r>
            <a:r>
              <a:rPr b="1" lang="en" sz="1100">
                <a:solidFill>
                  <a:schemeClr val="lt2"/>
                </a:solidFill>
                <a:highlight>
                  <a:srgbClr val="FFFFFF"/>
                </a:highlight>
              </a:rPr>
              <a:t>social justice, global awareness, and moral responsibility</a:t>
            </a:r>
            <a:r>
              <a:rPr lang="en" sz="1100">
                <a:solidFill>
                  <a:schemeClr val="lt2"/>
                </a:solidFill>
                <a:highlight>
                  <a:srgbClr val="FFFFFF"/>
                </a:highlight>
              </a:rPr>
              <a:t>, enabling them to reflect on how Christian values and teachings can inform their responses to real-life situations.</a:t>
            </a:r>
            <a:endParaRPr>
              <a:solidFill>
                <a:schemeClr val="dk1"/>
              </a:solidFill>
              <a:highlight>
                <a:srgbClr val="FFFFFF"/>
              </a:highlight>
              <a:latin typeface="Roboto"/>
              <a:ea typeface="Roboto"/>
              <a:cs typeface="Roboto"/>
              <a:sym typeface="Roboto"/>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pic>
        <p:nvPicPr>
          <p:cNvPr id="483" name="Google Shape;483;p67"/>
          <p:cNvPicPr preferRelativeResize="0"/>
          <p:nvPr/>
        </p:nvPicPr>
        <p:blipFill>
          <a:blip r:embed="rId3">
            <a:alphaModFix/>
          </a:blip>
          <a:stretch>
            <a:fillRect/>
          </a:stretch>
        </p:blipFill>
        <p:spPr>
          <a:xfrm>
            <a:off x="226625" y="978775"/>
            <a:ext cx="2176789" cy="1492201"/>
          </a:xfrm>
          <a:prstGeom prst="rect">
            <a:avLst/>
          </a:prstGeom>
          <a:noFill/>
          <a:ln>
            <a:noFill/>
          </a:ln>
        </p:spPr>
      </p:pic>
      <p:sp>
        <p:nvSpPr>
          <p:cNvPr id="484" name="Google Shape;484;p67"/>
          <p:cNvSpPr txBox="1"/>
          <p:nvPr/>
        </p:nvSpPr>
        <p:spPr>
          <a:xfrm>
            <a:off x="2461845" y="1078375"/>
            <a:ext cx="10755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hlink"/>
                </a:solidFill>
                <a:uFill>
                  <a:noFill/>
                </a:uFill>
                <a:hlinkClick r:id="rId4"/>
              </a:rPr>
              <a:t>https://chesterdbe.co.uk/news/latchford-st-james-fundraising-activities</a:t>
            </a:r>
            <a:r>
              <a:rPr lang="en" sz="1200">
                <a:solidFill>
                  <a:schemeClr val="lt2"/>
                </a:solidFill>
              </a:rPr>
              <a:t> </a:t>
            </a:r>
            <a:endParaRPr/>
          </a:p>
        </p:txBody>
      </p:sp>
      <p:sp>
        <p:nvSpPr>
          <p:cNvPr id="485" name="Google Shape;485;p67"/>
          <p:cNvSpPr txBox="1"/>
          <p:nvPr>
            <p:ph type="title"/>
          </p:nvPr>
        </p:nvSpPr>
        <p:spPr>
          <a:xfrm>
            <a:off x="1453500" y="154475"/>
            <a:ext cx="6237000" cy="1492200"/>
          </a:xfrm>
          <a:prstGeom prst="rect">
            <a:avLst/>
          </a:prstGeom>
        </p:spPr>
        <p:txBody>
          <a:bodyPr anchorCtr="0" anchor="ctr" bIns="91425" lIns="91425" spcFirstLastPara="1" rIns="91425" wrap="square" tIns="91425">
            <a:noAutofit/>
          </a:bodyPr>
          <a:lstStyle/>
          <a:p>
            <a:pPr indent="0" lvl="0" marL="0" rtl="0" algn="ctr">
              <a:lnSpc>
                <a:spcPct val="115000"/>
              </a:lnSpc>
              <a:spcBef>
                <a:spcPts val="1200"/>
              </a:spcBef>
              <a:spcAft>
                <a:spcPts val="1200"/>
              </a:spcAft>
              <a:buNone/>
            </a:pPr>
            <a:r>
              <a:rPr i="1" lang="en" sz="2600"/>
              <a:t>Justice, stewardship, and global issues.</a:t>
            </a:r>
            <a:endParaRPr sz="6900"/>
          </a:p>
        </p:txBody>
      </p:sp>
      <p:pic>
        <p:nvPicPr>
          <p:cNvPr id="486" name="Google Shape;486;p67"/>
          <p:cNvPicPr preferRelativeResize="0"/>
          <p:nvPr/>
        </p:nvPicPr>
        <p:blipFill>
          <a:blip r:embed="rId5">
            <a:alphaModFix/>
          </a:blip>
          <a:stretch>
            <a:fillRect/>
          </a:stretch>
        </p:blipFill>
        <p:spPr>
          <a:xfrm>
            <a:off x="4163500" y="1383325"/>
            <a:ext cx="4249348" cy="1416449"/>
          </a:xfrm>
          <a:prstGeom prst="rect">
            <a:avLst/>
          </a:prstGeom>
          <a:noFill/>
          <a:ln>
            <a:noFill/>
          </a:ln>
        </p:spPr>
      </p:pic>
      <p:sp>
        <p:nvSpPr>
          <p:cNvPr id="487" name="Google Shape;487;p67"/>
          <p:cNvSpPr txBox="1"/>
          <p:nvPr/>
        </p:nvSpPr>
        <p:spPr>
          <a:xfrm>
            <a:off x="7009650" y="1691575"/>
            <a:ext cx="14031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hlink"/>
                </a:solidFill>
                <a:uFill>
                  <a:noFill/>
                </a:uFill>
                <a:hlinkClick r:id="rId6"/>
              </a:rPr>
              <a:t>https://www.warringtonguardian.co.uk/news/24377017.warrington-primary-set-fundraising-mission-pay-school-trips/</a:t>
            </a:r>
            <a:r>
              <a:rPr lang="en" sz="1000">
                <a:solidFill>
                  <a:schemeClr val="lt2"/>
                </a:solidFill>
              </a:rPr>
              <a:t> </a:t>
            </a:r>
            <a:endParaRPr sz="100"/>
          </a:p>
        </p:txBody>
      </p:sp>
      <p:sp>
        <p:nvSpPr>
          <p:cNvPr id="488" name="Google Shape;488;p67"/>
          <p:cNvSpPr txBox="1"/>
          <p:nvPr/>
        </p:nvSpPr>
        <p:spPr>
          <a:xfrm>
            <a:off x="733450" y="2759575"/>
            <a:ext cx="21768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hlink"/>
                </a:solidFill>
                <a:uFill>
                  <a:noFill/>
                </a:uFill>
                <a:hlinkClick r:id="rId7"/>
              </a:rPr>
              <a:t>https://www.youtube.com/watch?v=Ca7vxqDFKb</a:t>
            </a:r>
            <a:r>
              <a:rPr lang="en" sz="1000" u="sng">
                <a:solidFill>
                  <a:schemeClr val="hlink"/>
                </a:solidFill>
                <a:hlinkClick r:id="rId8"/>
              </a:rPr>
              <a:t>I</a:t>
            </a:r>
            <a:r>
              <a:rPr lang="en" sz="1000">
                <a:solidFill>
                  <a:schemeClr val="lt2"/>
                </a:solidFill>
              </a:rPr>
              <a:t> </a:t>
            </a:r>
            <a:endParaRPr/>
          </a:p>
        </p:txBody>
      </p:sp>
      <p:pic>
        <p:nvPicPr>
          <p:cNvPr id="489" name="Google Shape;489;p67"/>
          <p:cNvPicPr preferRelativeResize="0"/>
          <p:nvPr/>
        </p:nvPicPr>
        <p:blipFill>
          <a:blip r:embed="rId9">
            <a:alphaModFix/>
          </a:blip>
          <a:stretch>
            <a:fillRect/>
          </a:stretch>
        </p:blipFill>
        <p:spPr>
          <a:xfrm>
            <a:off x="375500" y="3252175"/>
            <a:ext cx="2300352" cy="1696351"/>
          </a:xfrm>
          <a:prstGeom prst="rect">
            <a:avLst/>
          </a:prstGeom>
          <a:noFill/>
          <a:ln>
            <a:noFill/>
          </a:ln>
        </p:spPr>
      </p:pic>
      <p:pic>
        <p:nvPicPr>
          <p:cNvPr id="490" name="Google Shape;490;p67"/>
          <p:cNvPicPr preferRelativeResize="0"/>
          <p:nvPr/>
        </p:nvPicPr>
        <p:blipFill>
          <a:blip r:embed="rId10">
            <a:alphaModFix/>
          </a:blip>
          <a:stretch>
            <a:fillRect/>
          </a:stretch>
        </p:blipFill>
        <p:spPr>
          <a:xfrm>
            <a:off x="3537350" y="3026450"/>
            <a:ext cx="2772721" cy="2038924"/>
          </a:xfrm>
          <a:prstGeom prst="rect">
            <a:avLst/>
          </a:prstGeom>
          <a:noFill/>
          <a:ln>
            <a:noFill/>
          </a:ln>
        </p:spPr>
      </p:pic>
      <p:sp>
        <p:nvSpPr>
          <p:cNvPr id="491" name="Google Shape;491;p67"/>
          <p:cNvSpPr txBox="1"/>
          <p:nvPr/>
        </p:nvSpPr>
        <p:spPr>
          <a:xfrm>
            <a:off x="3713725" y="3435175"/>
            <a:ext cx="30000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hlink"/>
                </a:solidFill>
                <a:uFill>
                  <a:noFill/>
                </a:uFill>
                <a:hlinkClick r:id="rId11"/>
              </a:rPr>
              <a:t>https://www.warringtonguardian.co.uk/news/25549040.latchford-st-james-primary-school-achieves-unicef-gold-award/</a:t>
            </a:r>
            <a:r>
              <a:rPr lang="en"/>
              <a:t> </a:t>
            </a:r>
            <a:endParaRPr/>
          </a:p>
        </p:txBody>
      </p:sp>
      <p:pic>
        <p:nvPicPr>
          <p:cNvPr id="492" name="Google Shape;492;p67"/>
          <p:cNvPicPr preferRelativeResize="0"/>
          <p:nvPr/>
        </p:nvPicPr>
        <p:blipFill>
          <a:blip r:embed="rId12">
            <a:alphaModFix/>
          </a:blip>
          <a:stretch>
            <a:fillRect/>
          </a:stretch>
        </p:blipFill>
        <p:spPr>
          <a:xfrm>
            <a:off x="2350975" y="3435175"/>
            <a:ext cx="875734" cy="492600"/>
          </a:xfrm>
          <a:prstGeom prst="rect">
            <a:avLst/>
          </a:prstGeom>
          <a:noFill/>
          <a:ln>
            <a:noFill/>
          </a:ln>
        </p:spPr>
      </p:pic>
      <p:pic>
        <p:nvPicPr>
          <p:cNvPr id="493" name="Google Shape;493;p67"/>
          <p:cNvPicPr preferRelativeResize="0"/>
          <p:nvPr/>
        </p:nvPicPr>
        <p:blipFill rotWithShape="1">
          <a:blip r:embed="rId13">
            <a:alphaModFix/>
          </a:blip>
          <a:srcRect b="39254" l="11130" r="12369" t="36585"/>
          <a:stretch/>
        </p:blipFill>
        <p:spPr>
          <a:xfrm>
            <a:off x="2403425" y="4000100"/>
            <a:ext cx="956275" cy="301999"/>
          </a:xfrm>
          <a:prstGeom prst="rect">
            <a:avLst/>
          </a:prstGeom>
          <a:noFill/>
          <a:ln>
            <a:noFill/>
          </a:ln>
        </p:spPr>
      </p:pic>
      <p:pic>
        <p:nvPicPr>
          <p:cNvPr id="494" name="Google Shape;494;p67"/>
          <p:cNvPicPr preferRelativeResize="0"/>
          <p:nvPr/>
        </p:nvPicPr>
        <p:blipFill rotWithShape="1">
          <a:blip r:embed="rId14">
            <a:alphaModFix/>
          </a:blip>
          <a:srcRect b="40474" l="0" r="0" t="33003"/>
          <a:stretch/>
        </p:blipFill>
        <p:spPr>
          <a:xfrm>
            <a:off x="5575025" y="2854875"/>
            <a:ext cx="1138707" cy="3020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68"/>
          <p:cNvSpPr txBox="1"/>
          <p:nvPr>
            <p:ph type="title"/>
          </p:nvPr>
        </p:nvSpPr>
        <p:spPr>
          <a:xfrm>
            <a:off x="706550" y="55700"/>
            <a:ext cx="7842300" cy="1219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400"/>
              <a:t>Parish links </a:t>
            </a:r>
            <a:endParaRPr sz="3400"/>
          </a:p>
          <a:p>
            <a:pPr indent="0" lvl="0" marL="0" rtl="0" algn="ctr">
              <a:spcBef>
                <a:spcPts val="0"/>
              </a:spcBef>
              <a:spcAft>
                <a:spcPts val="0"/>
              </a:spcAft>
              <a:buNone/>
            </a:pPr>
            <a:r>
              <a:rPr lang="en" sz="3400"/>
              <a:t>Easter Experience 2024/25</a:t>
            </a:r>
            <a:endParaRPr sz="3400"/>
          </a:p>
        </p:txBody>
      </p:sp>
      <p:pic>
        <p:nvPicPr>
          <p:cNvPr id="500" name="Google Shape;500;p68"/>
          <p:cNvPicPr preferRelativeResize="0"/>
          <p:nvPr/>
        </p:nvPicPr>
        <p:blipFill>
          <a:blip r:embed="rId3">
            <a:alphaModFix/>
          </a:blip>
          <a:stretch>
            <a:fillRect/>
          </a:stretch>
        </p:blipFill>
        <p:spPr>
          <a:xfrm>
            <a:off x="421650" y="1418300"/>
            <a:ext cx="2718380" cy="3563500"/>
          </a:xfrm>
          <a:prstGeom prst="rect">
            <a:avLst/>
          </a:prstGeom>
          <a:noFill/>
          <a:ln>
            <a:noFill/>
          </a:ln>
        </p:spPr>
      </p:pic>
      <p:pic>
        <p:nvPicPr>
          <p:cNvPr id="501" name="Google Shape;501;p68"/>
          <p:cNvPicPr preferRelativeResize="0"/>
          <p:nvPr/>
        </p:nvPicPr>
        <p:blipFill>
          <a:blip r:embed="rId4">
            <a:alphaModFix/>
          </a:blip>
          <a:stretch>
            <a:fillRect/>
          </a:stretch>
        </p:blipFill>
        <p:spPr>
          <a:xfrm>
            <a:off x="5957030" y="1418300"/>
            <a:ext cx="2781795" cy="3563501"/>
          </a:xfrm>
          <a:prstGeom prst="rect">
            <a:avLst/>
          </a:prstGeom>
          <a:noFill/>
          <a:ln>
            <a:noFill/>
          </a:ln>
        </p:spPr>
      </p:pic>
      <p:pic>
        <p:nvPicPr>
          <p:cNvPr id="502" name="Google Shape;502;p68"/>
          <p:cNvPicPr preferRelativeResize="0"/>
          <p:nvPr/>
        </p:nvPicPr>
        <p:blipFill>
          <a:blip r:embed="rId5">
            <a:alphaModFix/>
          </a:blip>
          <a:stretch>
            <a:fillRect/>
          </a:stretch>
        </p:blipFill>
        <p:spPr>
          <a:xfrm>
            <a:off x="4475375" y="2184550"/>
            <a:ext cx="619125" cy="619125"/>
          </a:xfrm>
          <a:prstGeom prst="rect">
            <a:avLst/>
          </a:prstGeom>
          <a:noFill/>
          <a:ln>
            <a:noFill/>
          </a:ln>
        </p:spPr>
      </p:pic>
      <p:pic>
        <p:nvPicPr>
          <p:cNvPr id="503" name="Google Shape;503;p68"/>
          <p:cNvPicPr preferRelativeResize="0"/>
          <p:nvPr/>
        </p:nvPicPr>
        <p:blipFill>
          <a:blip r:embed="rId6">
            <a:alphaModFix/>
          </a:blip>
          <a:stretch>
            <a:fillRect/>
          </a:stretch>
        </p:blipFill>
        <p:spPr>
          <a:xfrm>
            <a:off x="4033438" y="1520425"/>
            <a:ext cx="742401" cy="742401"/>
          </a:xfrm>
          <a:prstGeom prst="rect">
            <a:avLst/>
          </a:prstGeom>
          <a:noFill/>
          <a:ln>
            <a:noFill/>
          </a:ln>
        </p:spPr>
      </p:pic>
      <p:sp>
        <p:nvSpPr>
          <p:cNvPr id="504" name="Google Shape;504;p68"/>
          <p:cNvSpPr txBox="1"/>
          <p:nvPr/>
        </p:nvSpPr>
        <p:spPr>
          <a:xfrm>
            <a:off x="3244425" y="3091675"/>
            <a:ext cx="2608200" cy="1662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highlight>
                  <a:srgbClr val="FFFFFF"/>
                </a:highlight>
              </a:rPr>
              <a:t>Annually, y</a:t>
            </a:r>
            <a:r>
              <a:rPr lang="en" sz="1200">
                <a:highlight>
                  <a:srgbClr val="FFFFFF"/>
                </a:highlight>
              </a:rPr>
              <a:t>ears 1–6 visit St James’ Church for their Easter Experience, exploring the story with the Parish and Vicar through discussion and hands-on activities. Pupils reflected on the meaning of Easter and enjoyed learning in this church setting.</a:t>
            </a:r>
            <a:endParaRPr sz="1200">
              <a:highlight>
                <a:srgbClr val="FFFFFF"/>
              </a:highlight>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69"/>
          <p:cNvSpPr txBox="1"/>
          <p:nvPr>
            <p:ph type="title"/>
          </p:nvPr>
        </p:nvSpPr>
        <p:spPr>
          <a:xfrm>
            <a:off x="595125" y="61650"/>
            <a:ext cx="7842300" cy="1492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800"/>
              <a:t>Multi Faith week </a:t>
            </a:r>
            <a:endParaRPr sz="3800"/>
          </a:p>
          <a:p>
            <a:pPr indent="0" lvl="0" marL="0" rtl="0" algn="ctr">
              <a:spcBef>
                <a:spcPts val="0"/>
              </a:spcBef>
              <a:spcAft>
                <a:spcPts val="0"/>
              </a:spcAft>
              <a:buNone/>
            </a:pPr>
            <a:r>
              <a:rPr lang="en" sz="3800"/>
              <a:t>2024/ 2025</a:t>
            </a:r>
            <a:endParaRPr sz="3800"/>
          </a:p>
        </p:txBody>
      </p:sp>
      <p:pic>
        <p:nvPicPr>
          <p:cNvPr id="510" name="Google Shape;510;p69"/>
          <p:cNvPicPr preferRelativeResize="0"/>
          <p:nvPr/>
        </p:nvPicPr>
        <p:blipFill>
          <a:blip r:embed="rId3">
            <a:alphaModFix/>
          </a:blip>
          <a:stretch>
            <a:fillRect/>
          </a:stretch>
        </p:blipFill>
        <p:spPr>
          <a:xfrm>
            <a:off x="595125" y="1696975"/>
            <a:ext cx="2073594" cy="3284851"/>
          </a:xfrm>
          <a:prstGeom prst="rect">
            <a:avLst/>
          </a:prstGeom>
          <a:noFill/>
          <a:ln>
            <a:noFill/>
          </a:ln>
        </p:spPr>
      </p:pic>
      <p:pic>
        <p:nvPicPr>
          <p:cNvPr id="511" name="Google Shape;511;p69"/>
          <p:cNvPicPr preferRelativeResize="0"/>
          <p:nvPr/>
        </p:nvPicPr>
        <p:blipFill>
          <a:blip r:embed="rId4">
            <a:alphaModFix/>
          </a:blip>
          <a:stretch>
            <a:fillRect/>
          </a:stretch>
        </p:blipFill>
        <p:spPr>
          <a:xfrm>
            <a:off x="3195419" y="1696975"/>
            <a:ext cx="2397187" cy="3284848"/>
          </a:xfrm>
          <a:prstGeom prst="rect">
            <a:avLst/>
          </a:prstGeom>
          <a:noFill/>
          <a:ln>
            <a:noFill/>
          </a:ln>
        </p:spPr>
      </p:pic>
      <p:pic>
        <p:nvPicPr>
          <p:cNvPr id="512" name="Google Shape;512;p69"/>
          <p:cNvPicPr preferRelativeResize="0"/>
          <p:nvPr/>
        </p:nvPicPr>
        <p:blipFill>
          <a:blip r:embed="rId5">
            <a:alphaModFix/>
          </a:blip>
          <a:stretch>
            <a:fillRect/>
          </a:stretch>
        </p:blipFill>
        <p:spPr>
          <a:xfrm>
            <a:off x="6041180" y="1696975"/>
            <a:ext cx="2396244" cy="3284851"/>
          </a:xfrm>
          <a:prstGeom prst="rect">
            <a:avLst/>
          </a:prstGeom>
          <a:noFill/>
          <a:ln>
            <a:noFill/>
          </a:ln>
        </p:spPr>
      </p:pic>
      <p:pic>
        <p:nvPicPr>
          <p:cNvPr id="513" name="Google Shape;513;p69"/>
          <p:cNvPicPr preferRelativeResize="0"/>
          <p:nvPr/>
        </p:nvPicPr>
        <p:blipFill>
          <a:blip r:embed="rId6">
            <a:alphaModFix/>
          </a:blip>
          <a:stretch>
            <a:fillRect/>
          </a:stretch>
        </p:blipFill>
        <p:spPr>
          <a:xfrm>
            <a:off x="1318725" y="875475"/>
            <a:ext cx="619125" cy="619125"/>
          </a:xfrm>
          <a:prstGeom prst="rect">
            <a:avLst/>
          </a:prstGeom>
          <a:noFill/>
          <a:ln>
            <a:noFill/>
          </a:ln>
        </p:spPr>
      </p:pic>
      <p:pic>
        <p:nvPicPr>
          <p:cNvPr id="514" name="Google Shape;514;p69"/>
          <p:cNvPicPr preferRelativeResize="0"/>
          <p:nvPr/>
        </p:nvPicPr>
        <p:blipFill>
          <a:blip r:embed="rId7">
            <a:alphaModFix/>
          </a:blip>
          <a:stretch>
            <a:fillRect/>
          </a:stretch>
        </p:blipFill>
        <p:spPr>
          <a:xfrm>
            <a:off x="876788" y="211350"/>
            <a:ext cx="742401" cy="74240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pic>
        <p:nvPicPr>
          <p:cNvPr id="519" name="Google Shape;519;p70"/>
          <p:cNvPicPr preferRelativeResize="0"/>
          <p:nvPr/>
        </p:nvPicPr>
        <p:blipFill>
          <a:blip r:embed="rId3">
            <a:alphaModFix/>
          </a:blip>
          <a:stretch>
            <a:fillRect/>
          </a:stretch>
        </p:blipFill>
        <p:spPr>
          <a:xfrm>
            <a:off x="0" y="1704825"/>
            <a:ext cx="2310324" cy="3246264"/>
          </a:xfrm>
          <a:prstGeom prst="rect">
            <a:avLst/>
          </a:prstGeom>
          <a:noFill/>
          <a:ln>
            <a:noFill/>
          </a:ln>
        </p:spPr>
      </p:pic>
      <p:pic>
        <p:nvPicPr>
          <p:cNvPr id="520" name="Google Shape;520;p70"/>
          <p:cNvPicPr preferRelativeResize="0"/>
          <p:nvPr/>
        </p:nvPicPr>
        <p:blipFill>
          <a:blip r:embed="rId4">
            <a:alphaModFix/>
          </a:blip>
          <a:stretch>
            <a:fillRect/>
          </a:stretch>
        </p:blipFill>
        <p:spPr>
          <a:xfrm>
            <a:off x="2368762" y="1415111"/>
            <a:ext cx="2157926" cy="3728389"/>
          </a:xfrm>
          <a:prstGeom prst="rect">
            <a:avLst/>
          </a:prstGeom>
          <a:noFill/>
          <a:ln>
            <a:noFill/>
          </a:ln>
        </p:spPr>
      </p:pic>
      <p:pic>
        <p:nvPicPr>
          <p:cNvPr id="521" name="Google Shape;521;p70"/>
          <p:cNvPicPr preferRelativeResize="0"/>
          <p:nvPr/>
        </p:nvPicPr>
        <p:blipFill>
          <a:blip r:embed="rId5">
            <a:alphaModFix/>
          </a:blip>
          <a:stretch>
            <a:fillRect/>
          </a:stretch>
        </p:blipFill>
        <p:spPr>
          <a:xfrm>
            <a:off x="4585137" y="1635725"/>
            <a:ext cx="2081950" cy="3384473"/>
          </a:xfrm>
          <a:prstGeom prst="rect">
            <a:avLst/>
          </a:prstGeom>
          <a:noFill/>
          <a:ln>
            <a:noFill/>
          </a:ln>
        </p:spPr>
      </p:pic>
      <p:pic>
        <p:nvPicPr>
          <p:cNvPr id="522" name="Google Shape;522;p70"/>
          <p:cNvPicPr preferRelativeResize="0"/>
          <p:nvPr/>
        </p:nvPicPr>
        <p:blipFill>
          <a:blip r:embed="rId6">
            <a:alphaModFix/>
          </a:blip>
          <a:stretch>
            <a:fillRect/>
          </a:stretch>
        </p:blipFill>
        <p:spPr>
          <a:xfrm>
            <a:off x="6725507" y="1429650"/>
            <a:ext cx="2370917" cy="3699303"/>
          </a:xfrm>
          <a:prstGeom prst="rect">
            <a:avLst/>
          </a:prstGeom>
          <a:noFill/>
          <a:ln>
            <a:noFill/>
          </a:ln>
        </p:spPr>
      </p:pic>
      <p:sp>
        <p:nvSpPr>
          <p:cNvPr id="523" name="Google Shape;523;p70"/>
          <p:cNvSpPr txBox="1"/>
          <p:nvPr/>
        </p:nvSpPr>
        <p:spPr>
          <a:xfrm>
            <a:off x="46425" y="92850"/>
            <a:ext cx="8959500" cy="1200600"/>
          </a:xfrm>
          <a:prstGeom prst="rect">
            <a:avLst/>
          </a:prstGeom>
          <a:solidFill>
            <a:schemeClr val="dk2"/>
          </a:solidFill>
          <a:ln>
            <a:noFill/>
          </a:ln>
        </p:spPr>
        <p:txBody>
          <a:bodyPr anchorCtr="0" anchor="t" bIns="91425" lIns="91425" spcFirstLastPara="1" rIns="91425" wrap="square" tIns="91425">
            <a:spAutoFit/>
          </a:bodyPr>
          <a:lstStyle/>
          <a:p>
            <a:pPr indent="0" lvl="0" marL="0" rtl="0" algn="l">
              <a:lnSpc>
                <a:spcPct val="100000"/>
              </a:lnSpc>
              <a:spcBef>
                <a:spcPts val="3800"/>
              </a:spcBef>
              <a:spcAft>
                <a:spcPts val="3800"/>
              </a:spcAft>
              <a:buNone/>
            </a:pPr>
            <a:r>
              <a:rPr b="1" lang="en" sz="1100">
                <a:solidFill>
                  <a:schemeClr val="lt2"/>
                </a:solidFill>
              </a:rPr>
              <a:t>During an RE PDM, teachers contacted local places of worship and organised visits to enhance pupils’ learning and provide opportunities for them to experience first-hand the religion they were studying. Pupils travelled on foot, by bus, and by train. These visits support the RE national curriculum by enabling pupils to: Explore beliefs, teachings, and practices through direct experience, in line with the requirement to study a range of religions and worldviews. Engage with religious communities to develop their understanding of how beliefs are lived out in daily life. Develop skills of enquiry and reflection by observing and questioning, thereby deepening their understanding of the diversity within and between religions.</a:t>
            </a:r>
            <a:endParaRPr b="1" sz="1100">
              <a:solidFill>
                <a:schemeClr val="lt2"/>
              </a:solidFill>
            </a:endParaRPr>
          </a:p>
        </p:txBody>
      </p:sp>
      <p:pic>
        <p:nvPicPr>
          <p:cNvPr id="524" name="Google Shape;524;p70"/>
          <p:cNvPicPr preferRelativeResize="0"/>
          <p:nvPr/>
        </p:nvPicPr>
        <p:blipFill>
          <a:blip r:embed="rId7">
            <a:alphaModFix/>
          </a:blip>
          <a:stretch>
            <a:fillRect/>
          </a:stretch>
        </p:blipFill>
        <p:spPr>
          <a:xfrm>
            <a:off x="6335886" y="1453897"/>
            <a:ext cx="389615" cy="389614"/>
          </a:xfrm>
          <a:prstGeom prst="rect">
            <a:avLst/>
          </a:prstGeom>
          <a:noFill/>
          <a:ln>
            <a:noFill/>
          </a:ln>
        </p:spPr>
      </p:pic>
      <p:pic>
        <p:nvPicPr>
          <p:cNvPr id="525" name="Google Shape;525;p70"/>
          <p:cNvPicPr preferRelativeResize="0"/>
          <p:nvPr/>
        </p:nvPicPr>
        <p:blipFill>
          <a:blip r:embed="rId8">
            <a:alphaModFix/>
          </a:blip>
          <a:stretch>
            <a:fillRect/>
          </a:stretch>
        </p:blipFill>
        <p:spPr>
          <a:xfrm>
            <a:off x="1843125" y="1415100"/>
            <a:ext cx="467193" cy="467193"/>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71"/>
          <p:cNvSpPr txBox="1"/>
          <p:nvPr>
            <p:ph type="title"/>
          </p:nvPr>
        </p:nvSpPr>
        <p:spPr>
          <a:xfrm>
            <a:off x="650850" y="194750"/>
            <a:ext cx="7842300" cy="969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000"/>
              <a:t>Nursery acts of random kindness (ARK) </a:t>
            </a:r>
            <a:endParaRPr sz="4000"/>
          </a:p>
        </p:txBody>
      </p:sp>
      <p:pic>
        <p:nvPicPr>
          <p:cNvPr id="531" name="Google Shape;531;p71"/>
          <p:cNvPicPr preferRelativeResize="0"/>
          <p:nvPr/>
        </p:nvPicPr>
        <p:blipFill>
          <a:blip r:embed="rId3">
            <a:alphaModFix/>
          </a:blip>
          <a:stretch>
            <a:fillRect/>
          </a:stretch>
        </p:blipFill>
        <p:spPr>
          <a:xfrm>
            <a:off x="5157150" y="2708063"/>
            <a:ext cx="1926751" cy="2289375"/>
          </a:xfrm>
          <a:prstGeom prst="rect">
            <a:avLst/>
          </a:prstGeom>
          <a:noFill/>
          <a:ln>
            <a:noFill/>
          </a:ln>
        </p:spPr>
      </p:pic>
      <p:pic>
        <p:nvPicPr>
          <p:cNvPr id="532" name="Google Shape;532;p71"/>
          <p:cNvPicPr preferRelativeResize="0"/>
          <p:nvPr/>
        </p:nvPicPr>
        <p:blipFill>
          <a:blip r:embed="rId4">
            <a:alphaModFix/>
          </a:blip>
          <a:stretch>
            <a:fillRect/>
          </a:stretch>
        </p:blipFill>
        <p:spPr>
          <a:xfrm>
            <a:off x="2000476" y="2633801"/>
            <a:ext cx="1855226" cy="2363651"/>
          </a:xfrm>
          <a:prstGeom prst="rect">
            <a:avLst/>
          </a:prstGeom>
          <a:noFill/>
          <a:ln>
            <a:noFill/>
          </a:ln>
        </p:spPr>
      </p:pic>
      <p:pic>
        <p:nvPicPr>
          <p:cNvPr id="533" name="Google Shape;533;p71"/>
          <p:cNvPicPr preferRelativeResize="0"/>
          <p:nvPr/>
        </p:nvPicPr>
        <p:blipFill>
          <a:blip r:embed="rId5">
            <a:alphaModFix/>
          </a:blip>
          <a:stretch>
            <a:fillRect/>
          </a:stretch>
        </p:blipFill>
        <p:spPr>
          <a:xfrm>
            <a:off x="3407200" y="1879215"/>
            <a:ext cx="1926749" cy="1803536"/>
          </a:xfrm>
          <a:prstGeom prst="rect">
            <a:avLst/>
          </a:prstGeom>
          <a:noFill/>
          <a:ln>
            <a:noFill/>
          </a:ln>
        </p:spPr>
      </p:pic>
      <p:pic>
        <p:nvPicPr>
          <p:cNvPr id="534" name="Google Shape;534;p71"/>
          <p:cNvPicPr preferRelativeResize="0"/>
          <p:nvPr/>
        </p:nvPicPr>
        <p:blipFill>
          <a:blip r:embed="rId6">
            <a:alphaModFix/>
          </a:blip>
          <a:stretch>
            <a:fillRect/>
          </a:stretch>
        </p:blipFill>
        <p:spPr>
          <a:xfrm>
            <a:off x="6981773" y="1980650"/>
            <a:ext cx="1649574" cy="2054901"/>
          </a:xfrm>
          <a:prstGeom prst="rect">
            <a:avLst/>
          </a:prstGeom>
          <a:noFill/>
          <a:ln>
            <a:noFill/>
          </a:ln>
        </p:spPr>
      </p:pic>
      <p:pic>
        <p:nvPicPr>
          <p:cNvPr id="535" name="Google Shape;535;p71"/>
          <p:cNvPicPr preferRelativeResize="0"/>
          <p:nvPr/>
        </p:nvPicPr>
        <p:blipFill>
          <a:blip r:embed="rId7">
            <a:alphaModFix/>
          </a:blip>
          <a:stretch>
            <a:fillRect/>
          </a:stretch>
        </p:blipFill>
        <p:spPr>
          <a:xfrm>
            <a:off x="272629" y="1384925"/>
            <a:ext cx="1995599" cy="1853700"/>
          </a:xfrm>
          <a:prstGeom prst="rect">
            <a:avLst/>
          </a:prstGeom>
          <a:noFill/>
          <a:ln>
            <a:noFill/>
          </a:ln>
        </p:spPr>
      </p:pic>
      <p:sp>
        <p:nvSpPr>
          <p:cNvPr id="536" name="Google Shape;536;p71"/>
          <p:cNvSpPr txBox="1"/>
          <p:nvPr/>
        </p:nvSpPr>
        <p:spPr>
          <a:xfrm>
            <a:off x="2367475" y="1163750"/>
            <a:ext cx="5979000" cy="81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Roboto"/>
                <a:ea typeface="Roboto"/>
                <a:cs typeface="Roboto"/>
                <a:sym typeface="Roboto"/>
              </a:rPr>
              <a:t>The nursery talked about how they could spread joy and happiness, and their answer was to bake cakes and deliver them to members of staff.</a:t>
            </a:r>
            <a:endParaRPr>
              <a:solidFill>
                <a:schemeClr val="dk1"/>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38"/>
          <p:cNvSpPr txBox="1"/>
          <p:nvPr/>
        </p:nvSpPr>
        <p:spPr>
          <a:xfrm>
            <a:off x="245525" y="185675"/>
            <a:ext cx="8504400" cy="4920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lang="en">
                <a:solidFill>
                  <a:srgbClr val="F3F3F3"/>
                </a:solidFill>
              </a:rPr>
              <a:t>Our Christian values and school vision were chosen collaboratively by pupils, staff, governors, the parish, and parents through a voting process. The values are arranged throughout the year to reflect key experiences and events in pupils’ lives:</a:t>
            </a:r>
            <a:endParaRPr>
              <a:solidFill>
                <a:srgbClr val="F3F3F3"/>
              </a:solidFill>
            </a:endParaRPr>
          </a:p>
          <a:p>
            <a:pPr indent="-317500" lvl="0" marL="457200" rtl="0" algn="l">
              <a:lnSpc>
                <a:spcPct val="115000"/>
              </a:lnSpc>
              <a:spcBef>
                <a:spcPts val="1200"/>
              </a:spcBef>
              <a:spcAft>
                <a:spcPts val="0"/>
              </a:spcAft>
              <a:buClr>
                <a:srgbClr val="F3F3F3"/>
              </a:buClr>
              <a:buSzPts val="1400"/>
              <a:buChar char="●"/>
            </a:pPr>
            <a:r>
              <a:rPr b="1" lang="en" u="sng">
                <a:solidFill>
                  <a:srgbClr val="F3F3F3"/>
                </a:solidFill>
              </a:rPr>
              <a:t>Half Term 1 – Friendship:</a:t>
            </a:r>
            <a:r>
              <a:rPr lang="en">
                <a:solidFill>
                  <a:srgbClr val="F3F3F3"/>
                </a:solidFill>
              </a:rPr>
              <a:t> Pupils are making new friends within their key stage, in school, and in out-of-school clubs.</a:t>
            </a:r>
            <a:endParaRPr>
              <a:solidFill>
                <a:srgbClr val="F3F3F3"/>
              </a:solidFill>
            </a:endParaRPr>
          </a:p>
          <a:p>
            <a:pPr indent="-317500" lvl="0" marL="457200" rtl="0" algn="l">
              <a:lnSpc>
                <a:spcPct val="115000"/>
              </a:lnSpc>
              <a:spcBef>
                <a:spcPts val="0"/>
              </a:spcBef>
              <a:spcAft>
                <a:spcPts val="0"/>
              </a:spcAft>
              <a:buClr>
                <a:srgbClr val="F3F3F3"/>
              </a:buClr>
              <a:buSzPts val="1400"/>
              <a:buChar char="●"/>
            </a:pPr>
            <a:r>
              <a:rPr b="1" lang="en" u="sng">
                <a:solidFill>
                  <a:srgbClr val="F3F3F3"/>
                </a:solidFill>
              </a:rPr>
              <a:t>Half Term 2 – Compassion:</a:t>
            </a:r>
            <a:r>
              <a:rPr lang="en">
                <a:solidFill>
                  <a:srgbClr val="F3F3F3"/>
                </a:solidFill>
              </a:rPr>
              <a:t> Linked to Remembrance Day, Advent, and Christmas, encouraging empathy and care for others.</a:t>
            </a:r>
            <a:endParaRPr>
              <a:solidFill>
                <a:srgbClr val="F3F3F3"/>
              </a:solidFill>
            </a:endParaRPr>
          </a:p>
          <a:p>
            <a:pPr indent="-317500" lvl="0" marL="457200" rtl="0" algn="l">
              <a:lnSpc>
                <a:spcPct val="115000"/>
              </a:lnSpc>
              <a:spcBef>
                <a:spcPts val="0"/>
              </a:spcBef>
              <a:spcAft>
                <a:spcPts val="0"/>
              </a:spcAft>
              <a:buClr>
                <a:srgbClr val="F3F3F3"/>
              </a:buClr>
              <a:buSzPts val="1400"/>
              <a:buChar char="●"/>
            </a:pPr>
            <a:r>
              <a:rPr b="1" lang="en" u="sng">
                <a:solidFill>
                  <a:srgbClr val="F3F3F3"/>
                </a:solidFill>
              </a:rPr>
              <a:t>Half Term 3 – Love:</a:t>
            </a:r>
            <a:r>
              <a:rPr lang="en" u="sng">
                <a:solidFill>
                  <a:srgbClr val="F3F3F3"/>
                </a:solidFill>
              </a:rPr>
              <a:t> </a:t>
            </a:r>
            <a:r>
              <a:rPr lang="en">
                <a:solidFill>
                  <a:srgbClr val="F3F3F3"/>
                </a:solidFill>
              </a:rPr>
              <a:t>Reflected through events such as New Year, Valentine’s Day, and the winter season, focusing on care, inclusion, and relationships.</a:t>
            </a:r>
            <a:endParaRPr>
              <a:solidFill>
                <a:srgbClr val="F3F3F3"/>
              </a:solidFill>
            </a:endParaRPr>
          </a:p>
          <a:p>
            <a:pPr indent="-317500" lvl="0" marL="457200" rtl="0" algn="l">
              <a:lnSpc>
                <a:spcPct val="115000"/>
              </a:lnSpc>
              <a:spcBef>
                <a:spcPts val="0"/>
              </a:spcBef>
              <a:spcAft>
                <a:spcPts val="0"/>
              </a:spcAft>
              <a:buClr>
                <a:srgbClr val="F3F3F3"/>
              </a:buClr>
              <a:buSzPts val="1400"/>
              <a:buChar char="●"/>
            </a:pPr>
            <a:r>
              <a:rPr b="1" lang="en" u="sng">
                <a:solidFill>
                  <a:srgbClr val="F3F3F3"/>
                </a:solidFill>
              </a:rPr>
              <a:t>Half Term 4 – Kindness:</a:t>
            </a:r>
            <a:r>
              <a:rPr lang="en" u="sng">
                <a:solidFill>
                  <a:srgbClr val="F3F3F3"/>
                </a:solidFill>
              </a:rPr>
              <a:t> </a:t>
            </a:r>
            <a:r>
              <a:rPr lang="en">
                <a:solidFill>
                  <a:srgbClr val="F3F3F3"/>
                </a:solidFill>
              </a:rPr>
              <a:t>Highlighting daily acts of thoughtfulness and generosity within the school community.</a:t>
            </a:r>
            <a:endParaRPr>
              <a:solidFill>
                <a:srgbClr val="F3F3F3"/>
              </a:solidFill>
            </a:endParaRPr>
          </a:p>
          <a:p>
            <a:pPr indent="-317500" lvl="0" marL="457200" rtl="0" algn="l">
              <a:lnSpc>
                <a:spcPct val="115000"/>
              </a:lnSpc>
              <a:spcBef>
                <a:spcPts val="0"/>
              </a:spcBef>
              <a:spcAft>
                <a:spcPts val="0"/>
              </a:spcAft>
              <a:buClr>
                <a:srgbClr val="F3F3F3"/>
              </a:buClr>
              <a:buSzPts val="1400"/>
              <a:buChar char="●"/>
            </a:pPr>
            <a:r>
              <a:rPr b="1" lang="en" u="sng">
                <a:solidFill>
                  <a:srgbClr val="F3F3F3"/>
                </a:solidFill>
              </a:rPr>
              <a:t>Half Term 5 – Perseverance:</a:t>
            </a:r>
            <a:r>
              <a:rPr lang="en" u="sng">
                <a:solidFill>
                  <a:srgbClr val="F3F3F3"/>
                </a:solidFill>
              </a:rPr>
              <a:t> </a:t>
            </a:r>
            <a:r>
              <a:rPr lang="en">
                <a:solidFill>
                  <a:srgbClr val="F3F3F3"/>
                </a:solidFill>
              </a:rPr>
              <a:t>Supporting pupils during assessments such as SATs and other summative tests, encouraging resilience and determination.</a:t>
            </a:r>
            <a:endParaRPr>
              <a:solidFill>
                <a:srgbClr val="F3F3F3"/>
              </a:solidFill>
            </a:endParaRPr>
          </a:p>
          <a:p>
            <a:pPr indent="-317500" lvl="0" marL="457200" rtl="0" algn="l">
              <a:lnSpc>
                <a:spcPct val="115000"/>
              </a:lnSpc>
              <a:spcBef>
                <a:spcPts val="0"/>
              </a:spcBef>
              <a:spcAft>
                <a:spcPts val="0"/>
              </a:spcAft>
              <a:buClr>
                <a:srgbClr val="F3F3F3"/>
              </a:buClr>
              <a:buSzPts val="1400"/>
              <a:buChar char="●"/>
            </a:pPr>
            <a:r>
              <a:rPr b="1" lang="en" u="sng">
                <a:solidFill>
                  <a:srgbClr val="F3F3F3"/>
                </a:solidFill>
              </a:rPr>
              <a:t>Half Term 6 – Respect:</a:t>
            </a:r>
            <a:r>
              <a:rPr lang="en">
                <a:solidFill>
                  <a:srgbClr val="F3F3F3"/>
                </a:solidFill>
              </a:rPr>
              <a:t> Preparing pupils for transitions, including moving year groups, preparing for high school, and the summer holidays, emphasising respect for self and others.</a:t>
            </a:r>
            <a:endParaRPr>
              <a:solidFill>
                <a:srgbClr val="F3F3F3"/>
              </a:solidFill>
            </a:endParaRPr>
          </a:p>
          <a:p>
            <a:pPr indent="0" lvl="0" marL="0" rtl="0" algn="l">
              <a:lnSpc>
                <a:spcPct val="115000"/>
              </a:lnSpc>
              <a:spcBef>
                <a:spcPts val="1200"/>
              </a:spcBef>
              <a:spcAft>
                <a:spcPts val="1200"/>
              </a:spcAft>
              <a:buNone/>
            </a:pPr>
            <a:r>
              <a:rPr lang="en">
                <a:solidFill>
                  <a:srgbClr val="FFFFFF"/>
                </a:solidFill>
                <a:latin typeface="Roboto Serif"/>
                <a:ea typeface="Roboto Serif"/>
                <a:cs typeface="Roboto Serif"/>
                <a:sym typeface="Roboto Serif"/>
              </a:rPr>
              <a:t>How do you know worship has an impact? </a:t>
            </a:r>
            <a:r>
              <a:rPr lang="en">
                <a:solidFill>
                  <a:srgbClr val="F3F3F3"/>
                </a:solidFill>
              </a:rPr>
              <a:t>This approach ensures that our Christian values are </a:t>
            </a:r>
            <a:r>
              <a:rPr b="1" lang="en">
                <a:solidFill>
                  <a:srgbClr val="F3F3F3"/>
                </a:solidFill>
              </a:rPr>
              <a:t>practical, meaningful, and embedded in pupils’ everyday experiences</a:t>
            </a:r>
            <a:r>
              <a:rPr lang="en">
                <a:solidFill>
                  <a:srgbClr val="F3F3F3"/>
                </a:solidFill>
              </a:rPr>
              <a:t>, while linking to both the liturgical year and key developmental milestones.</a:t>
            </a:r>
            <a:endParaRPr>
              <a:solidFill>
                <a:srgbClr val="F3F3F3"/>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39"/>
          <p:cNvSpPr txBox="1"/>
          <p:nvPr>
            <p:ph type="title"/>
          </p:nvPr>
        </p:nvSpPr>
        <p:spPr>
          <a:xfrm>
            <a:off x="678942" y="443001"/>
            <a:ext cx="7436400" cy="9969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accent2"/>
              </a:buClr>
              <a:buSzPts val="3000"/>
              <a:buFont typeface="Abril Fatface"/>
              <a:buNone/>
            </a:pPr>
            <a:r>
              <a:rPr lang="en"/>
              <a:t>Rationale and Curriculum Intent </a:t>
            </a:r>
            <a:endParaRPr/>
          </a:p>
        </p:txBody>
      </p:sp>
      <p:sp>
        <p:nvSpPr>
          <p:cNvPr id="247" name="Google Shape;247;p39"/>
          <p:cNvSpPr txBox="1"/>
          <p:nvPr/>
        </p:nvSpPr>
        <p:spPr>
          <a:xfrm>
            <a:off x="251616" y="1289663"/>
            <a:ext cx="8290800" cy="3940500"/>
          </a:xfrm>
          <a:prstGeom prst="rect">
            <a:avLst/>
          </a:prstGeom>
          <a:noFill/>
          <a:ln>
            <a:noFill/>
          </a:ln>
        </p:spPr>
        <p:txBody>
          <a:bodyPr anchorCtr="0" anchor="t" bIns="68575" lIns="68575" spcFirstLastPara="1" rIns="68575" wrap="square" tIns="68575">
            <a:spAutoFit/>
          </a:bodyPr>
          <a:lstStyle/>
          <a:p>
            <a:pPr indent="0" lvl="0" marL="0" marR="0" rtl="0" algn="l">
              <a:lnSpc>
                <a:spcPct val="115000"/>
              </a:lnSpc>
              <a:spcBef>
                <a:spcPts val="1500"/>
              </a:spcBef>
              <a:spcAft>
                <a:spcPts val="0"/>
              </a:spcAft>
              <a:buClr>
                <a:srgbClr val="000000"/>
              </a:buClr>
              <a:buSzPts val="1500"/>
              <a:buFont typeface="Arial"/>
              <a:buNone/>
            </a:pPr>
            <a:r>
              <a:rPr b="0" i="0" lang="en" sz="1500" u="none" cap="none" strike="noStrike">
                <a:solidFill>
                  <a:schemeClr val="dk1"/>
                </a:solidFill>
                <a:latin typeface="Arial"/>
                <a:ea typeface="Arial"/>
                <a:cs typeface="Arial"/>
                <a:sym typeface="Arial"/>
              </a:rPr>
              <a:t>Religious Education at Latchford St James is central to our deeply Christian character. It is a key way in which the school works towards ‘life in all its fullness’ through growth in body, mind and spirit. We study religion within a Christian context, reflecting the Anglican tradition of our school and aim for the highest standards of excellence. We provide a safe space for each unique individual to explore their beliefs, whatever those beliefs might be.</a:t>
            </a:r>
            <a:endParaRPr b="0" i="0" sz="1500" u="none" cap="none" strike="noStrike">
              <a:solidFill>
                <a:schemeClr val="dk1"/>
              </a:solidFill>
              <a:latin typeface="Arial"/>
              <a:ea typeface="Arial"/>
              <a:cs typeface="Arial"/>
              <a:sym typeface="Arial"/>
            </a:endParaRPr>
          </a:p>
          <a:p>
            <a:pPr indent="0" lvl="0" marL="0" marR="0" rtl="0" algn="l">
              <a:lnSpc>
                <a:spcPct val="115000"/>
              </a:lnSpc>
              <a:spcBef>
                <a:spcPts val="1500"/>
              </a:spcBef>
              <a:spcAft>
                <a:spcPts val="0"/>
              </a:spcAft>
              <a:buClr>
                <a:srgbClr val="000000"/>
              </a:buClr>
              <a:buSzPts val="1500"/>
              <a:buFont typeface="Arial"/>
              <a:buNone/>
            </a:pPr>
            <a:r>
              <a:rPr b="0" i="0" lang="en" sz="1500" u="none" cap="none" strike="noStrike">
                <a:solidFill>
                  <a:schemeClr val="dk1"/>
                </a:solidFill>
                <a:latin typeface="Arial"/>
                <a:ea typeface="Arial"/>
                <a:cs typeface="Arial"/>
                <a:sym typeface="Arial"/>
              </a:rPr>
              <a:t>We aim to provide pupils with a well-developed understanding of the Christian faith as possible, alongside promoting love and understanding for people of other faiths. Children gain understanding of Christian values through their study of RE. Their studies help them to understand why values such as Love, Respect, Compassion and Kindness  are important and help them to understand Christian theological teaching about these values. We hope that pupils will also be presented with challenges to some of the values that are current in modern materialistic society.</a:t>
            </a:r>
            <a:endParaRPr b="0" i="0" sz="1500" u="none" cap="none" strike="noStrike">
              <a:solidFill>
                <a:schemeClr val="dk1"/>
              </a:solidFill>
              <a:latin typeface="Arial"/>
              <a:ea typeface="Arial"/>
              <a:cs typeface="Arial"/>
              <a:sym typeface="Arial"/>
            </a:endParaRPr>
          </a:p>
          <a:p>
            <a:pPr indent="0" lvl="0" marL="0" marR="0" rtl="0" algn="l">
              <a:lnSpc>
                <a:spcPct val="115000"/>
              </a:lnSpc>
              <a:spcBef>
                <a:spcPts val="1500"/>
              </a:spcBef>
              <a:spcAft>
                <a:spcPts val="1500"/>
              </a:spcAft>
              <a:buClr>
                <a:srgbClr val="000000"/>
              </a:buClr>
              <a:buSzPts val="1500"/>
              <a:buFont typeface="Arial"/>
              <a:buNone/>
            </a:pPr>
            <a:r>
              <a:t/>
            </a:r>
            <a:endParaRPr b="0" i="0" sz="1500" u="none" cap="none" strike="noStrike">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40"/>
          <p:cNvSpPr txBox="1"/>
          <p:nvPr/>
        </p:nvSpPr>
        <p:spPr>
          <a:xfrm>
            <a:off x="395888" y="1575544"/>
            <a:ext cx="8002500" cy="15237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chemeClr val="dk1"/>
                </a:solidFill>
                <a:latin typeface="Arial"/>
                <a:ea typeface="Arial"/>
                <a:cs typeface="Arial"/>
                <a:sym typeface="Arial"/>
              </a:rPr>
              <a:t>Religious Education enables children to investigate and reflect on some of the most fundamental questions asked by people. At Latchford St James we develop the children’s knowledge and understanding of the major world faiths. We enable children to develop a sound knowledge not only of Christianity but also of other world religions. Children reflect on what it means to have a faith and to develop their spiritual knowledge and understanding. We help the children learn from religions as well as about religions.</a:t>
            </a:r>
            <a:endParaRPr b="0" i="0" sz="1500" u="none" cap="none" strike="noStrike">
              <a:solidFill>
                <a:schemeClr val="dk1"/>
              </a:solidFill>
              <a:latin typeface="Arial"/>
              <a:ea typeface="Arial"/>
              <a:cs typeface="Arial"/>
              <a:sym typeface="Arial"/>
            </a:endParaRPr>
          </a:p>
        </p:txBody>
      </p:sp>
      <p:sp>
        <p:nvSpPr>
          <p:cNvPr id="253" name="Google Shape;253;p40"/>
          <p:cNvSpPr txBox="1"/>
          <p:nvPr>
            <p:ph type="title"/>
          </p:nvPr>
        </p:nvSpPr>
        <p:spPr>
          <a:xfrm>
            <a:off x="678942" y="443001"/>
            <a:ext cx="7436400" cy="9969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accent2"/>
              </a:buClr>
              <a:buSzPts val="3000"/>
              <a:buFont typeface="Abril Fatface"/>
              <a:buNone/>
            </a:pPr>
            <a:r>
              <a:rPr lang="en"/>
              <a:t>Rationale and Curriculum Intent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41"/>
          <p:cNvSpPr txBox="1"/>
          <p:nvPr>
            <p:ph type="title"/>
          </p:nvPr>
        </p:nvSpPr>
        <p:spPr>
          <a:xfrm>
            <a:off x="698329" y="152114"/>
            <a:ext cx="7436400" cy="9969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accent2"/>
              </a:buClr>
              <a:buSzPts val="3000"/>
              <a:buFont typeface="Abril Fatface"/>
              <a:buNone/>
            </a:pPr>
            <a:r>
              <a:rPr lang="en"/>
              <a:t>Rationale and Curriculum Intent </a:t>
            </a:r>
            <a:endParaRPr/>
          </a:p>
        </p:txBody>
      </p:sp>
      <p:sp>
        <p:nvSpPr>
          <p:cNvPr id="259" name="Google Shape;259;p41"/>
          <p:cNvSpPr txBox="1"/>
          <p:nvPr/>
        </p:nvSpPr>
        <p:spPr>
          <a:xfrm>
            <a:off x="322219" y="1286156"/>
            <a:ext cx="8610900" cy="3367200"/>
          </a:xfrm>
          <a:prstGeom prst="rect">
            <a:avLst/>
          </a:prstGeom>
          <a:noFill/>
          <a:ln>
            <a:noFill/>
          </a:ln>
        </p:spPr>
        <p:txBody>
          <a:bodyPr anchorCtr="0" anchor="t" bIns="68575" lIns="68575" spcFirstLastPara="1" rIns="68575" wrap="square" tIns="68575">
            <a:spAutoFit/>
          </a:bodyPr>
          <a:lstStyle/>
          <a:p>
            <a:pPr indent="0" lvl="0" marL="0" marR="0" rtl="0" algn="l">
              <a:lnSpc>
                <a:spcPct val="115000"/>
              </a:lnSpc>
              <a:spcBef>
                <a:spcPts val="1500"/>
              </a:spcBef>
              <a:spcAft>
                <a:spcPts val="0"/>
              </a:spcAft>
              <a:buClr>
                <a:srgbClr val="000000"/>
              </a:buClr>
              <a:buSzPts val="1500"/>
              <a:buFont typeface="Arial"/>
              <a:buNone/>
            </a:pPr>
            <a:r>
              <a:rPr b="0" i="0" lang="en" sz="1500" u="none" cap="none" strike="noStrike">
                <a:solidFill>
                  <a:schemeClr val="dk1"/>
                </a:solidFill>
                <a:latin typeface="Arial"/>
                <a:ea typeface="Arial"/>
                <a:cs typeface="Arial"/>
                <a:sym typeface="Arial"/>
              </a:rPr>
              <a:t>Aims of Religious Education are to help children;</a:t>
            </a:r>
            <a:endParaRPr b="0" i="0" sz="1500" u="none" cap="none" strike="noStrike">
              <a:solidFill>
                <a:schemeClr val="dk1"/>
              </a:solidFill>
              <a:latin typeface="Arial"/>
              <a:ea typeface="Arial"/>
              <a:cs typeface="Arial"/>
              <a:sym typeface="Arial"/>
            </a:endParaRPr>
          </a:p>
          <a:p>
            <a:pPr indent="-260350" lvl="0" marL="342900" marR="0" rtl="0" algn="l">
              <a:lnSpc>
                <a:spcPct val="100000"/>
              </a:lnSpc>
              <a:spcBef>
                <a:spcPts val="1500"/>
              </a:spcBef>
              <a:spcAft>
                <a:spcPts val="0"/>
              </a:spcAft>
              <a:buClr>
                <a:schemeClr val="dk1"/>
              </a:buClr>
              <a:buSzPts val="1500"/>
              <a:buFont typeface="Arial"/>
              <a:buChar char="●"/>
            </a:pPr>
            <a:r>
              <a:rPr b="0" i="0" lang="en" sz="1500" u="none" cap="none" strike="noStrike">
                <a:solidFill>
                  <a:schemeClr val="dk1"/>
                </a:solidFill>
                <a:latin typeface="Arial"/>
                <a:ea typeface="Arial"/>
                <a:cs typeface="Arial"/>
                <a:sym typeface="Arial"/>
              </a:rPr>
              <a:t>Have learning opportunities and a learning environment where Christian values are central to the ethos of the school and moral development,</a:t>
            </a:r>
            <a:endParaRPr b="0" i="0" sz="1500" u="none" cap="none" strike="noStrike">
              <a:solidFill>
                <a:schemeClr val="dk1"/>
              </a:solidFill>
              <a:latin typeface="Arial"/>
              <a:ea typeface="Arial"/>
              <a:cs typeface="Arial"/>
              <a:sym typeface="Arial"/>
            </a:endParaRPr>
          </a:p>
          <a:p>
            <a:pPr indent="-260350" lvl="0" marL="342900" marR="0" rtl="0" algn="l">
              <a:lnSpc>
                <a:spcPct val="100000"/>
              </a:lnSpc>
              <a:spcBef>
                <a:spcPts val="0"/>
              </a:spcBef>
              <a:spcAft>
                <a:spcPts val="0"/>
              </a:spcAft>
              <a:buClr>
                <a:schemeClr val="dk1"/>
              </a:buClr>
              <a:buSzPts val="1500"/>
              <a:buFont typeface="Arial"/>
              <a:buChar char="●"/>
            </a:pPr>
            <a:r>
              <a:rPr b="0" i="0" lang="en" sz="1500" u="none" cap="none" strike="noStrike">
                <a:solidFill>
                  <a:schemeClr val="dk1"/>
                </a:solidFill>
                <a:latin typeface="Arial"/>
                <a:ea typeface="Arial"/>
                <a:cs typeface="Arial"/>
                <a:sym typeface="Arial"/>
              </a:rPr>
              <a:t>Develop an awareness of spiritual and moral issues in life experiences,</a:t>
            </a:r>
            <a:endParaRPr b="0" i="0" sz="1500" u="none" cap="none" strike="noStrike">
              <a:solidFill>
                <a:schemeClr val="dk1"/>
              </a:solidFill>
              <a:latin typeface="Arial"/>
              <a:ea typeface="Arial"/>
              <a:cs typeface="Arial"/>
              <a:sym typeface="Arial"/>
            </a:endParaRPr>
          </a:p>
          <a:p>
            <a:pPr indent="-260350" lvl="0" marL="342900" marR="0" rtl="0" algn="l">
              <a:lnSpc>
                <a:spcPct val="100000"/>
              </a:lnSpc>
              <a:spcBef>
                <a:spcPts val="0"/>
              </a:spcBef>
              <a:spcAft>
                <a:spcPts val="0"/>
              </a:spcAft>
              <a:buClr>
                <a:schemeClr val="dk1"/>
              </a:buClr>
              <a:buSzPts val="1500"/>
              <a:buFont typeface="Arial"/>
              <a:buChar char="●"/>
            </a:pPr>
            <a:r>
              <a:rPr b="0" i="0" lang="en" sz="1500" u="none" cap="none" strike="noStrike">
                <a:solidFill>
                  <a:schemeClr val="dk1"/>
                </a:solidFill>
                <a:latin typeface="Arial"/>
                <a:ea typeface="Arial"/>
                <a:cs typeface="Arial"/>
                <a:sym typeface="Arial"/>
              </a:rPr>
              <a:t>Develop knowledge and understanding of Christianity and other major world religions and value systems found in Britain and the wider world,</a:t>
            </a:r>
            <a:endParaRPr b="0" i="0" sz="1500" u="none" cap="none" strike="noStrike">
              <a:solidFill>
                <a:schemeClr val="dk1"/>
              </a:solidFill>
              <a:latin typeface="Arial"/>
              <a:ea typeface="Arial"/>
              <a:cs typeface="Arial"/>
              <a:sym typeface="Arial"/>
            </a:endParaRPr>
          </a:p>
          <a:p>
            <a:pPr indent="-260350" lvl="0" marL="342900" marR="0" rtl="0" algn="l">
              <a:lnSpc>
                <a:spcPct val="100000"/>
              </a:lnSpc>
              <a:spcBef>
                <a:spcPts val="0"/>
              </a:spcBef>
              <a:spcAft>
                <a:spcPts val="0"/>
              </a:spcAft>
              <a:buClr>
                <a:schemeClr val="dk1"/>
              </a:buClr>
              <a:buSzPts val="1500"/>
              <a:buFont typeface="Arial"/>
              <a:buChar char="●"/>
            </a:pPr>
            <a:r>
              <a:rPr b="0" i="0" lang="en" sz="1500" u="none" cap="none" strike="noStrike">
                <a:solidFill>
                  <a:schemeClr val="dk1"/>
                </a:solidFill>
                <a:latin typeface="Arial"/>
                <a:ea typeface="Arial"/>
                <a:cs typeface="Arial"/>
                <a:sym typeface="Arial"/>
              </a:rPr>
              <a:t>Develop an understanding of what it means to be committed to a religious tradition</a:t>
            </a:r>
            <a:endParaRPr b="0" i="0" sz="1500" u="none" cap="none" strike="noStrike">
              <a:solidFill>
                <a:schemeClr val="dk1"/>
              </a:solidFill>
              <a:latin typeface="Arial"/>
              <a:ea typeface="Arial"/>
              <a:cs typeface="Arial"/>
              <a:sym typeface="Arial"/>
            </a:endParaRPr>
          </a:p>
          <a:p>
            <a:pPr indent="-260350" lvl="0" marL="342900" marR="0" rtl="0" algn="l">
              <a:lnSpc>
                <a:spcPct val="100000"/>
              </a:lnSpc>
              <a:spcBef>
                <a:spcPts val="0"/>
              </a:spcBef>
              <a:spcAft>
                <a:spcPts val="0"/>
              </a:spcAft>
              <a:buClr>
                <a:schemeClr val="dk1"/>
              </a:buClr>
              <a:buSzPts val="1500"/>
              <a:buFont typeface="Arial"/>
              <a:buChar char="●"/>
            </a:pPr>
            <a:r>
              <a:rPr b="0" i="0" lang="en" sz="1500" u="none" cap="none" strike="noStrike">
                <a:solidFill>
                  <a:schemeClr val="dk1"/>
                </a:solidFill>
                <a:latin typeface="Arial"/>
                <a:ea typeface="Arial"/>
                <a:cs typeface="Arial"/>
                <a:sym typeface="Arial"/>
              </a:rPr>
              <a:t>To be able to reflect on their own experiences,</a:t>
            </a:r>
            <a:endParaRPr b="0" i="0" sz="1500" u="none" cap="none" strike="noStrike">
              <a:solidFill>
                <a:schemeClr val="dk1"/>
              </a:solidFill>
              <a:latin typeface="Arial"/>
              <a:ea typeface="Arial"/>
              <a:cs typeface="Arial"/>
              <a:sym typeface="Arial"/>
            </a:endParaRPr>
          </a:p>
          <a:p>
            <a:pPr indent="-260350" lvl="0" marL="342900" marR="0" rtl="0" algn="l">
              <a:lnSpc>
                <a:spcPct val="100000"/>
              </a:lnSpc>
              <a:spcBef>
                <a:spcPts val="0"/>
              </a:spcBef>
              <a:spcAft>
                <a:spcPts val="0"/>
              </a:spcAft>
              <a:buClr>
                <a:schemeClr val="dk1"/>
              </a:buClr>
              <a:buSzPts val="1500"/>
              <a:buFont typeface="Arial"/>
              <a:buChar char="●"/>
            </a:pPr>
            <a:r>
              <a:rPr b="0" i="0" lang="en" sz="1500" u="none" cap="none" strike="noStrike">
                <a:solidFill>
                  <a:schemeClr val="dk1"/>
                </a:solidFill>
                <a:latin typeface="Arial"/>
                <a:ea typeface="Arial"/>
                <a:cs typeface="Arial"/>
                <a:sym typeface="Arial"/>
              </a:rPr>
              <a:t>Develop an understanding of religious traditions and to appreciate the cultural differences in Britain today,</a:t>
            </a:r>
            <a:endParaRPr b="0" i="0" sz="1500" u="none" cap="none" strike="noStrike">
              <a:solidFill>
                <a:schemeClr val="dk1"/>
              </a:solidFill>
              <a:latin typeface="Arial"/>
              <a:ea typeface="Arial"/>
              <a:cs typeface="Arial"/>
              <a:sym typeface="Arial"/>
            </a:endParaRPr>
          </a:p>
          <a:p>
            <a:pPr indent="-260350" lvl="0" marL="342900" marR="0" rtl="0" algn="l">
              <a:lnSpc>
                <a:spcPct val="100000"/>
              </a:lnSpc>
              <a:spcBef>
                <a:spcPts val="0"/>
              </a:spcBef>
              <a:spcAft>
                <a:spcPts val="0"/>
              </a:spcAft>
              <a:buClr>
                <a:schemeClr val="dk1"/>
              </a:buClr>
              <a:buSzPts val="1500"/>
              <a:buFont typeface="Arial"/>
              <a:buChar char="●"/>
            </a:pPr>
            <a:r>
              <a:rPr b="0" i="0" lang="en" sz="1500" u="none" cap="none" strike="noStrike">
                <a:solidFill>
                  <a:schemeClr val="dk1"/>
                </a:solidFill>
                <a:latin typeface="Arial"/>
                <a:ea typeface="Arial"/>
                <a:cs typeface="Arial"/>
                <a:sym typeface="Arial"/>
              </a:rPr>
              <a:t>Develop investigative and research skills and to enable them to make reasoned judgments about religious issues,</a:t>
            </a:r>
            <a:endParaRPr b="0" i="0" sz="1500" u="none" cap="none" strike="noStrike">
              <a:solidFill>
                <a:schemeClr val="dk1"/>
              </a:solidFill>
              <a:latin typeface="Arial"/>
              <a:ea typeface="Arial"/>
              <a:cs typeface="Arial"/>
              <a:sym typeface="Arial"/>
            </a:endParaRPr>
          </a:p>
          <a:p>
            <a:pPr indent="-260350" lvl="0" marL="342900" marR="0" rtl="0" algn="l">
              <a:lnSpc>
                <a:spcPct val="100000"/>
              </a:lnSpc>
              <a:spcBef>
                <a:spcPts val="0"/>
              </a:spcBef>
              <a:spcAft>
                <a:spcPts val="0"/>
              </a:spcAft>
              <a:buClr>
                <a:schemeClr val="dk1"/>
              </a:buClr>
              <a:buSzPts val="1500"/>
              <a:buFont typeface="Arial"/>
              <a:buChar char="●"/>
            </a:pPr>
            <a:r>
              <a:rPr b="0" i="0" lang="en" sz="1500" u="none" cap="none" strike="noStrike">
                <a:solidFill>
                  <a:schemeClr val="dk1"/>
                </a:solidFill>
                <a:latin typeface="Arial"/>
                <a:ea typeface="Arial"/>
                <a:cs typeface="Arial"/>
                <a:sym typeface="Arial"/>
              </a:rPr>
              <a:t>Have respect for other people’s views and to celebrate the diversity in society. </a:t>
            </a:r>
            <a:endParaRPr b="0" i="0" sz="1500" u="none" cap="none" strike="noStrike">
              <a:solidFill>
                <a:schemeClr val="dk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42"/>
          <p:cNvSpPr txBox="1"/>
          <p:nvPr>
            <p:ph type="title"/>
          </p:nvPr>
        </p:nvSpPr>
        <p:spPr>
          <a:xfrm>
            <a:off x="678942" y="443001"/>
            <a:ext cx="7436400" cy="9969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accent2"/>
              </a:buClr>
              <a:buSzPts val="3000"/>
              <a:buFont typeface="Abril Fatface"/>
              <a:buNone/>
            </a:pPr>
            <a:r>
              <a:rPr lang="en"/>
              <a:t>Curriculum Implementation</a:t>
            </a:r>
            <a:endParaRPr/>
          </a:p>
        </p:txBody>
      </p:sp>
      <p:sp>
        <p:nvSpPr>
          <p:cNvPr id="265" name="Google Shape;265;p42"/>
          <p:cNvSpPr txBox="1"/>
          <p:nvPr>
            <p:ph idx="1" type="body"/>
          </p:nvPr>
        </p:nvSpPr>
        <p:spPr>
          <a:xfrm>
            <a:off x="685800" y="1439754"/>
            <a:ext cx="7610100" cy="3260700"/>
          </a:xfrm>
          <a:prstGeom prst="rect">
            <a:avLst/>
          </a:prstGeom>
          <a:noFill/>
          <a:ln>
            <a:noFill/>
          </a:ln>
        </p:spPr>
        <p:txBody>
          <a:bodyPr anchorCtr="0" anchor="t" bIns="34275" lIns="68575" spcFirstLastPara="1" rIns="68575" wrap="square" tIns="34275">
            <a:normAutofit fontScale="92500"/>
          </a:bodyPr>
          <a:lstStyle/>
          <a:p>
            <a:pPr indent="0" lvl="0" marL="0" rtl="0" algn="l">
              <a:lnSpc>
                <a:spcPct val="115000"/>
              </a:lnSpc>
              <a:spcBef>
                <a:spcPts val="900"/>
              </a:spcBef>
              <a:spcAft>
                <a:spcPts val="0"/>
              </a:spcAft>
              <a:buClr>
                <a:schemeClr val="dk1"/>
              </a:buClr>
              <a:buSzPct val="53333"/>
              <a:buFont typeface="Arial"/>
              <a:buNone/>
            </a:pPr>
            <a:r>
              <a:rPr lang="en"/>
              <a:t>RE that is inclusive for all. </a:t>
            </a:r>
            <a:endParaRPr/>
          </a:p>
          <a:p>
            <a:pPr indent="0" lvl="0" marL="0" rtl="0" algn="l">
              <a:lnSpc>
                <a:spcPct val="115000"/>
              </a:lnSpc>
              <a:spcBef>
                <a:spcPts val="900"/>
              </a:spcBef>
              <a:spcAft>
                <a:spcPts val="0"/>
              </a:spcAft>
              <a:buClr>
                <a:schemeClr val="dk1"/>
              </a:buClr>
              <a:buSzPct val="53333"/>
              <a:buFont typeface="Arial"/>
              <a:buNone/>
            </a:pPr>
            <a:r>
              <a:rPr lang="en"/>
              <a:t>Religious Education at Latchford St James supports our commitment to meeting the needs of each unique individual. It is inclusive of all. We encourage pupils to share with us in our faith journey.. We are committed to nurturing pupils who have a faith commitment as they develop their theological thinking. However, we also respect the differing views represented in our school and we are aware that we may all have differing views which are respected.</a:t>
            </a:r>
            <a:endParaRPr/>
          </a:p>
          <a:p>
            <a:pPr indent="0" lvl="0" marL="0" rtl="0" algn="l">
              <a:lnSpc>
                <a:spcPct val="115000"/>
              </a:lnSpc>
              <a:spcBef>
                <a:spcPts val="900"/>
              </a:spcBef>
              <a:spcAft>
                <a:spcPts val="900"/>
              </a:spcAft>
              <a:buSzPct val="53333"/>
              <a:buNone/>
            </a:pPr>
            <a:r>
              <a:rPr lang="en"/>
              <a:t>Our classrooms are spaces for thinking where all, including the teacher, are engaged on a learning journey. We start and finish the journey in different places but respect the viewpoints and beliefs of all who share the journey. We encourage pupils to wrestle with challenging questions about God, faith and our world. We are committed to showing ‘care’ through being  inclusive as Jesus was inclusive, ‘challenge’ by prompting questioning as Jesus prompted questioning and ‘celebrate’ the learning pupils make as they evaluate issues for themselves.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43"/>
          <p:cNvSpPr txBox="1"/>
          <p:nvPr>
            <p:ph type="title"/>
          </p:nvPr>
        </p:nvSpPr>
        <p:spPr>
          <a:xfrm>
            <a:off x="693174" y="81116"/>
            <a:ext cx="7436400" cy="9969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accent2"/>
              </a:buClr>
              <a:buSzPts val="3000"/>
              <a:buFont typeface="Abril Fatface"/>
              <a:buNone/>
            </a:pPr>
            <a:r>
              <a:rPr lang="en"/>
              <a:t>Curriculum Impact</a:t>
            </a:r>
            <a:endParaRPr/>
          </a:p>
        </p:txBody>
      </p:sp>
      <p:sp>
        <p:nvSpPr>
          <p:cNvPr id="271" name="Google Shape;271;p43"/>
          <p:cNvSpPr txBox="1"/>
          <p:nvPr>
            <p:ph idx="1" type="body"/>
          </p:nvPr>
        </p:nvSpPr>
        <p:spPr>
          <a:xfrm>
            <a:off x="300825" y="851175"/>
            <a:ext cx="8542500" cy="4032600"/>
          </a:xfrm>
          <a:prstGeom prst="rect">
            <a:avLst/>
          </a:prstGeom>
          <a:noFill/>
          <a:ln>
            <a:noFill/>
          </a:ln>
        </p:spPr>
        <p:txBody>
          <a:bodyPr anchorCtr="0" anchor="t" bIns="34275" lIns="68575" spcFirstLastPara="1" rIns="68575" wrap="square" tIns="34275">
            <a:normAutofit/>
          </a:bodyPr>
          <a:lstStyle/>
          <a:p>
            <a:pPr indent="0" lvl="0" marL="0" rtl="0" algn="l">
              <a:lnSpc>
                <a:spcPct val="100000"/>
              </a:lnSpc>
              <a:spcBef>
                <a:spcPts val="0"/>
              </a:spcBef>
              <a:spcAft>
                <a:spcPts val="0"/>
              </a:spcAft>
              <a:buSzPts val="1500"/>
              <a:buNone/>
            </a:pPr>
            <a:r>
              <a:rPr b="1" lang="en" sz="1200">
                <a:solidFill>
                  <a:schemeClr val="dk1"/>
                </a:solidFill>
              </a:rPr>
              <a:t>Knowledge &amp; Understanding</a:t>
            </a:r>
            <a:endParaRPr b="1" sz="1200">
              <a:solidFill>
                <a:schemeClr val="dk1"/>
              </a:solidFill>
            </a:endParaRPr>
          </a:p>
          <a:p>
            <a:pPr indent="0" lvl="0" marL="0" rtl="0" algn="l">
              <a:lnSpc>
                <a:spcPct val="120000"/>
              </a:lnSpc>
              <a:spcBef>
                <a:spcPts val="0"/>
              </a:spcBef>
              <a:spcAft>
                <a:spcPts val="0"/>
              </a:spcAft>
              <a:buSzPts val="1500"/>
              <a:buNone/>
            </a:pPr>
            <a:r>
              <a:rPr lang="en" sz="1200">
                <a:solidFill>
                  <a:schemeClr val="dk1"/>
                </a:solidFill>
              </a:rPr>
              <a:t>Pupils gain a deep understanding of Christianity and other faiths/worldviews; improve religious vocabulary; gain a better grasp of beliefs, practices, and how faith shapes people’s lives.</a:t>
            </a:r>
            <a:endParaRPr sz="1200">
              <a:solidFill>
                <a:schemeClr val="dk1"/>
              </a:solidFill>
            </a:endParaRPr>
          </a:p>
          <a:p>
            <a:pPr indent="0" lvl="0" marL="0" rtl="0" algn="l">
              <a:lnSpc>
                <a:spcPct val="120000"/>
              </a:lnSpc>
              <a:spcBef>
                <a:spcPts val="0"/>
              </a:spcBef>
              <a:spcAft>
                <a:spcPts val="0"/>
              </a:spcAft>
              <a:buSzPts val="1500"/>
              <a:buNone/>
            </a:pPr>
            <a:r>
              <a:rPr b="1" lang="en" sz="1200">
                <a:solidFill>
                  <a:schemeClr val="dk1"/>
                </a:solidFill>
              </a:rPr>
              <a:t>Enquiry &amp; Critical Thinking</a:t>
            </a:r>
            <a:endParaRPr b="1" sz="1200">
              <a:solidFill>
                <a:schemeClr val="dk1"/>
              </a:solidFill>
            </a:endParaRPr>
          </a:p>
          <a:p>
            <a:pPr indent="0" lvl="0" marL="0" rtl="0" algn="l">
              <a:lnSpc>
                <a:spcPct val="120000"/>
              </a:lnSpc>
              <a:spcBef>
                <a:spcPts val="0"/>
              </a:spcBef>
              <a:spcAft>
                <a:spcPts val="0"/>
              </a:spcAft>
              <a:buSzPts val="1500"/>
              <a:buNone/>
            </a:pPr>
            <a:r>
              <a:rPr lang="en" sz="1200">
                <a:solidFill>
                  <a:schemeClr val="dk1"/>
                </a:solidFill>
              </a:rPr>
              <a:t>Pupils should be able to ask reflective and challenging questions; engage with “ultimate questions” (meaning, purpose etc.); analyze, interpret and evaluate religious and ethical issues.</a:t>
            </a:r>
            <a:endParaRPr sz="1200">
              <a:solidFill>
                <a:schemeClr val="dk1"/>
              </a:solidFill>
            </a:endParaRPr>
          </a:p>
          <a:p>
            <a:pPr indent="0" lvl="0" marL="0" rtl="0" algn="l">
              <a:lnSpc>
                <a:spcPct val="120000"/>
              </a:lnSpc>
              <a:spcBef>
                <a:spcPts val="0"/>
              </a:spcBef>
              <a:spcAft>
                <a:spcPts val="0"/>
              </a:spcAft>
              <a:buSzPts val="1500"/>
              <a:buNone/>
            </a:pPr>
            <a:r>
              <a:rPr b="1" lang="en" sz="1200">
                <a:solidFill>
                  <a:schemeClr val="dk1"/>
                </a:solidFill>
              </a:rPr>
              <a:t>Spiritual, Moral, Social, Cultural (SMSC) Development</a:t>
            </a:r>
            <a:endParaRPr b="1" sz="1200">
              <a:solidFill>
                <a:schemeClr val="dk1"/>
              </a:solidFill>
            </a:endParaRPr>
          </a:p>
          <a:p>
            <a:pPr indent="0" lvl="0" marL="0" rtl="0" algn="l">
              <a:lnSpc>
                <a:spcPct val="120000"/>
              </a:lnSpc>
              <a:spcBef>
                <a:spcPts val="0"/>
              </a:spcBef>
              <a:spcAft>
                <a:spcPts val="0"/>
              </a:spcAft>
              <a:buSzPts val="1500"/>
              <a:buNone/>
            </a:pPr>
            <a:r>
              <a:rPr lang="en" sz="1200">
                <a:solidFill>
                  <a:schemeClr val="dk1"/>
                </a:solidFill>
              </a:rPr>
              <a:t>The syllabus contributes significantly to spiritual growth; moral development; cultural understanding; respect and empathy for others; personal reflection.</a:t>
            </a:r>
            <a:endParaRPr sz="1200">
              <a:solidFill>
                <a:schemeClr val="dk1"/>
              </a:solidFill>
            </a:endParaRPr>
          </a:p>
          <a:p>
            <a:pPr indent="0" lvl="0" marL="0" rtl="0" algn="l">
              <a:lnSpc>
                <a:spcPct val="120000"/>
              </a:lnSpc>
              <a:spcBef>
                <a:spcPts val="0"/>
              </a:spcBef>
              <a:spcAft>
                <a:spcPts val="0"/>
              </a:spcAft>
              <a:buSzPts val="1500"/>
              <a:buNone/>
            </a:pPr>
            <a:r>
              <a:rPr b="1" lang="en" sz="1200">
                <a:solidFill>
                  <a:schemeClr val="dk1"/>
                </a:solidFill>
              </a:rPr>
              <a:t>Attitudes &amp; Behaviour</a:t>
            </a:r>
            <a:endParaRPr b="1" sz="1200">
              <a:solidFill>
                <a:schemeClr val="dk1"/>
              </a:solidFill>
            </a:endParaRPr>
          </a:p>
          <a:p>
            <a:pPr indent="0" lvl="0" marL="0" rtl="0" algn="l">
              <a:lnSpc>
                <a:spcPct val="120000"/>
              </a:lnSpc>
              <a:spcBef>
                <a:spcPts val="0"/>
              </a:spcBef>
              <a:spcAft>
                <a:spcPts val="0"/>
              </a:spcAft>
              <a:buSzPts val="1500"/>
              <a:buNone/>
            </a:pPr>
            <a:r>
              <a:rPr lang="en" sz="1200">
                <a:solidFill>
                  <a:schemeClr val="dk1"/>
                </a:solidFill>
              </a:rPr>
              <a:t>Greater respect for diversity; improved tolerance; pupils more open-minded; able to see others’ perspectives; more confident expressing views about religion and belief.</a:t>
            </a:r>
            <a:endParaRPr sz="1200">
              <a:solidFill>
                <a:schemeClr val="dk1"/>
              </a:solidFill>
            </a:endParaRPr>
          </a:p>
          <a:p>
            <a:pPr indent="0" lvl="0" marL="0" rtl="0" algn="l">
              <a:lnSpc>
                <a:spcPct val="120000"/>
              </a:lnSpc>
              <a:spcBef>
                <a:spcPts val="0"/>
              </a:spcBef>
              <a:spcAft>
                <a:spcPts val="0"/>
              </a:spcAft>
              <a:buSzPts val="1500"/>
              <a:buNone/>
            </a:pPr>
            <a:r>
              <a:rPr b="1" lang="en" sz="1200">
                <a:solidFill>
                  <a:schemeClr val="dk1"/>
                </a:solidFill>
              </a:rPr>
              <a:t>Identity &amp; Belonging</a:t>
            </a:r>
            <a:endParaRPr b="1" sz="1200">
              <a:solidFill>
                <a:schemeClr val="dk1"/>
              </a:solidFill>
            </a:endParaRPr>
          </a:p>
          <a:p>
            <a:pPr indent="0" lvl="0" marL="0" rtl="0" algn="l">
              <a:lnSpc>
                <a:spcPct val="120000"/>
              </a:lnSpc>
              <a:spcBef>
                <a:spcPts val="0"/>
              </a:spcBef>
              <a:spcAft>
                <a:spcPts val="0"/>
              </a:spcAft>
              <a:buSzPts val="1500"/>
              <a:buNone/>
            </a:pPr>
            <a:r>
              <a:rPr lang="en" sz="1200">
                <a:solidFill>
                  <a:schemeClr val="dk1"/>
                </a:solidFill>
              </a:rPr>
              <a:t>Pupils connect learning to their own lives; sense of belonging in religious &amp; secular worlds; development of their own spiritual beliefs and values.</a:t>
            </a:r>
            <a:endParaRPr sz="1200">
              <a:solidFill>
                <a:schemeClr val="dk1"/>
              </a:solidFill>
            </a:endParaRPr>
          </a:p>
          <a:p>
            <a:pPr indent="0" lvl="0" marL="0" rtl="0" algn="l">
              <a:lnSpc>
                <a:spcPct val="120000"/>
              </a:lnSpc>
              <a:spcBef>
                <a:spcPts val="0"/>
              </a:spcBef>
              <a:spcAft>
                <a:spcPts val="0"/>
              </a:spcAft>
              <a:buSzPts val="1500"/>
              <a:buNone/>
            </a:pPr>
            <a:r>
              <a:rPr b="1" lang="en" sz="1200">
                <a:solidFill>
                  <a:schemeClr val="dk1"/>
                </a:solidFill>
              </a:rPr>
              <a:t>Preparation for Later Life / Citizenship</a:t>
            </a:r>
            <a:endParaRPr b="1" sz="1200">
              <a:solidFill>
                <a:schemeClr val="dk1"/>
              </a:solidFill>
            </a:endParaRPr>
          </a:p>
          <a:p>
            <a:pPr indent="0" lvl="0" marL="0" rtl="0" algn="l">
              <a:lnSpc>
                <a:spcPct val="120000"/>
              </a:lnSpc>
              <a:spcBef>
                <a:spcPts val="0"/>
              </a:spcBef>
              <a:spcAft>
                <a:spcPts val="0"/>
              </a:spcAft>
              <a:buSzPts val="1500"/>
              <a:buNone/>
            </a:pPr>
            <a:r>
              <a:rPr lang="en" sz="1200">
                <a:solidFill>
                  <a:schemeClr val="dk1"/>
                </a:solidFill>
              </a:rPr>
              <a:t>Pupils better equipped to live in a multi-faith society; ability to engage in respectful dialogue; moral and ethical awareness; sense of responsibility; understanding of global religion issues</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Field Trip">
  <a:themeElements>
    <a:clrScheme name="Simple Light">
      <a:dk1>
        <a:srgbClr val="351C75"/>
      </a:dk1>
      <a:lt1>
        <a:srgbClr val="EEEEEE"/>
      </a:lt1>
      <a:dk2>
        <a:srgbClr val="D9D2E9"/>
      </a:dk2>
      <a:lt2>
        <a:srgbClr val="000000"/>
      </a:lt2>
      <a:accent1>
        <a:srgbClr val="007991"/>
      </a:accent1>
      <a:accent2>
        <a:srgbClr val="FE6D73"/>
      </a:accent2>
      <a:accent3>
        <a:srgbClr val="F3A712"/>
      </a:accent3>
      <a:accent4>
        <a:srgbClr val="998650"/>
      </a:accent4>
      <a:accent5>
        <a:srgbClr val="77966D"/>
      </a:accent5>
      <a:accent6>
        <a:srgbClr val="626D58"/>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