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6" r:id="rId9"/>
    <p:sldId id="267" r:id="rId10"/>
    <p:sldId id="268" r:id="rId11"/>
  </p:sldIdLst>
  <p:sldSz cx="12192000" cy="6858000"/>
  <p:notesSz cx="6858000" cy="9144000"/>
  <p:embeddedFontLst>
    <p:embeddedFont>
      <p:font typeface="Abril Fatface" panose="02000503000000020003" pitchFamily="2" charset="0"/>
      <p:regular r:id="rId13"/>
    </p:embeddedFont>
    <p:embeddedFont>
      <p:font typeface="Letter-join Print Plus 4" panose="02000805000000020003" pitchFamily="50" charset="0"/>
      <p:regular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hjANm1G3SjDzzpKUywT1nvOC4S6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C7B359-84B4-4055-A4D3-93C97D5322AD}">
  <a:tblStyle styleId="{2DC7B359-84B4-4055-A4D3-93C97D5322AD}" styleName="Table_0">
    <a:wholeTbl>
      <a:tcTxStyle b="off" i="off">
        <a:font>
          <a:latin typeface="Arial Nova Light"/>
          <a:ea typeface="Arial Nova Light"/>
          <a:cs typeface="Arial Nova Ligh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FEE"/>
          </a:solidFill>
        </a:fill>
      </a:tcStyle>
    </a:wholeTbl>
    <a:band1H>
      <a:tcTxStyle/>
      <a:tcStyle>
        <a:tcBdr/>
        <a:fill>
          <a:solidFill>
            <a:srgbClr val="CDDDDB"/>
          </a:solidFill>
        </a:fill>
      </a:tcStyle>
    </a:band1H>
    <a:band2H>
      <a:tcTxStyle/>
      <a:tcStyle>
        <a:tcBdr/>
      </a:tcStyle>
    </a:band2H>
    <a:band1V>
      <a:tcTxStyle/>
      <a:tcStyle>
        <a:tcBdr/>
        <a:fill>
          <a:solidFill>
            <a:srgbClr val="CDDDDB"/>
          </a:solidFill>
        </a:fill>
      </a:tcStyle>
    </a:band1V>
    <a:band2V>
      <a:tcTxStyle/>
      <a:tcStyle>
        <a:tcBdr/>
      </a:tcStyle>
    </a:band2V>
    <a:lastCol>
      <a:tcTxStyle b="on" i="off">
        <a:font>
          <a:latin typeface="Arial Nova Light"/>
          <a:ea typeface="Arial Nova Light"/>
          <a:cs typeface="Arial Nova Light"/>
        </a:font>
        <a:schemeClr val="lt1"/>
      </a:tcTxStyle>
      <a:tcStyle>
        <a:tcBdr/>
        <a:fill>
          <a:solidFill>
            <a:schemeClr val="accent1"/>
          </a:solidFill>
        </a:fill>
      </a:tcStyle>
    </a:lastCol>
    <a:firstCol>
      <a:tcTxStyle b="on" i="off">
        <a:font>
          <a:latin typeface="Arial Nova Light"/>
          <a:ea typeface="Arial Nova Light"/>
          <a:cs typeface="Arial Nova Light"/>
        </a:font>
        <a:schemeClr val="lt1"/>
      </a:tcTxStyle>
      <a:tcStyle>
        <a:tcBdr/>
        <a:fill>
          <a:solidFill>
            <a:schemeClr val="accent1"/>
          </a:solidFill>
        </a:fill>
      </a:tcStyle>
    </a:firstCol>
    <a:lastRow>
      <a:tcTxStyle b="on" i="off">
        <a:font>
          <a:latin typeface="Arial Nova Light"/>
          <a:ea typeface="Arial Nova Light"/>
          <a:cs typeface="Arial Nova Ligh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Nova Light"/>
          <a:ea typeface="Arial Nova Light"/>
          <a:cs typeface="Arial Nova Ligh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dirty="0"/>
          </a:p>
        </p:txBody>
      </p:sp>
    </p:spTree>
  </p:cSld>
  <p:clrMap bg1="lt1" tx1="dk1" bg2="dk2" tx2="lt2" accent1="accent1" accent2="accent2" accent3="accent3" accent4="accent4" accent5="accent5" accent6="accent6" hlink="hlink" folHlink="folHlink"/>
  <p:notesStyle>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Letter-join Print Plus 4" panose="02000805000000020003" pitchFamily="50" charset="0"/>
        <a:ea typeface="Letter-join Print Plus 4" panose="02000805000000020003" pitchFamily="50" charset="0"/>
        <a:cs typeface="Arial"/>
        <a:sym typeface="Arial"/>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3" name="Google Shape;8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0" name="Google Shape;17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4" name="Google Shape;9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3" name="Google Shape;11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9" name="Google Shape;11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5" name="Google Shape;12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1" name="Google Shape;13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8" name="Google Shape;15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4" name="Google Shape;16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Google Shape;13;p20"/>
          <p:cNvSpPr txBox="1">
            <a:spLocks noGrp="1"/>
          </p:cNvSpPr>
          <p:nvPr>
            <p:ph type="ctrTitle"/>
          </p:nvPr>
        </p:nvSpPr>
        <p:spPr>
          <a:xfrm>
            <a:off x="1249326" y="919716"/>
            <a:ext cx="8504275" cy="3551275"/>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2"/>
              </a:buClr>
              <a:buSzPts val="5400"/>
              <a:buFont typeface="Abril Fatface"/>
              <a:buNone/>
              <a:defRPr sz="5400">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4" name="Google Shape;14;p20"/>
          <p:cNvSpPr txBox="1">
            <a:spLocks noGrp="1"/>
          </p:cNvSpPr>
          <p:nvPr>
            <p:ph type="subTitle" idx="1"/>
          </p:nvPr>
        </p:nvSpPr>
        <p:spPr>
          <a:xfrm>
            <a:off x="1249326" y="4795284"/>
            <a:ext cx="8504275" cy="1084522"/>
          </a:xfrm>
          <a:prstGeom prst="rect">
            <a:avLst/>
          </a:prstGeom>
          <a:noFill/>
          <a:ln>
            <a:noFill/>
          </a:ln>
        </p:spPr>
        <p:txBody>
          <a:bodyPr spcFirstLastPara="1" wrap="square" lIns="91425" tIns="45700" rIns="91425" bIns="45700" anchor="t" anchorCtr="0">
            <a:normAutofit/>
          </a:bodyPr>
          <a:lstStyle>
            <a:lvl1pPr lvl="0" algn="l">
              <a:lnSpc>
                <a:spcPct val="120000"/>
              </a:lnSpc>
              <a:spcBef>
                <a:spcPts val="1000"/>
              </a:spcBef>
              <a:spcAft>
                <a:spcPts val="0"/>
              </a:spcAft>
              <a:buSzPts val="1600"/>
              <a:buNone/>
              <a:defRPr sz="1600" b="1" cap="none">
                <a:latin typeface="Letter-join Print Plus 4" panose="02000805000000020003" pitchFamily="50" charset="0"/>
              </a:defRPr>
            </a:lvl1pPr>
            <a:lvl2pPr lvl="1" algn="ctr">
              <a:lnSpc>
                <a:spcPct val="120000"/>
              </a:lnSpc>
              <a:spcBef>
                <a:spcPts val="500"/>
              </a:spcBef>
              <a:spcAft>
                <a:spcPts val="0"/>
              </a:spcAft>
              <a:buSzPts val="2000"/>
              <a:buNone/>
              <a:defRPr sz="20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15" name="Google Shape;15;p20"/>
          <p:cNvSpPr txBox="1">
            <a:spLocks noGrp="1"/>
          </p:cNvSpPr>
          <p:nvPr>
            <p:ph type="dt" idx="10"/>
          </p:nvPr>
        </p:nvSpPr>
        <p:spPr>
          <a:xfrm>
            <a:off x="8964706" y="6433202"/>
            <a:ext cx="2426446"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16" name="Google Shape;16;p20"/>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17" name="Google Shape;17;p20"/>
          <p:cNvSpPr txBox="1">
            <a:spLocks noGrp="1"/>
          </p:cNvSpPr>
          <p:nvPr>
            <p:ph type="sldNum" idx="12"/>
          </p:nvPr>
        </p:nvSpPr>
        <p:spPr>
          <a:xfrm>
            <a:off x="11391152" y="6433203"/>
            <a:ext cx="702781"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9"/>
        <p:cNvGrpSpPr/>
        <p:nvPr/>
      </p:nvGrpSpPr>
      <p:grpSpPr>
        <a:xfrm>
          <a:off x="0" y="0"/>
          <a:ext cx="0" cy="0"/>
          <a:chOff x="0" y="0"/>
          <a:chExt cx="0" cy="0"/>
        </a:xfrm>
      </p:grpSpPr>
      <p:sp>
        <p:nvSpPr>
          <p:cNvPr id="70" name="Google Shape;70;p29"/>
          <p:cNvSpPr txBox="1">
            <a:spLocks noGrp="1"/>
          </p:cNvSpPr>
          <p:nvPr>
            <p:ph type="title"/>
          </p:nvPr>
        </p:nvSpPr>
        <p:spPr>
          <a:xfrm>
            <a:off x="908775" y="590372"/>
            <a:ext cx="10202248" cy="13258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1" name="Google Shape;71;p29"/>
          <p:cNvSpPr txBox="1">
            <a:spLocks noGrp="1"/>
          </p:cNvSpPr>
          <p:nvPr>
            <p:ph type="body" idx="1"/>
          </p:nvPr>
        </p:nvSpPr>
        <p:spPr>
          <a:xfrm rot="5400000">
            <a:off x="3948184" y="-1113097"/>
            <a:ext cx="4133481" cy="10192198"/>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atin typeface="Letter-join Print Plus 4" panose="02000805000000020003" pitchFamily="50" charset="0"/>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2" name="Google Shape;72;p29"/>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73" name="Google Shape;73;p29"/>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74" name="Google Shape;74;p29"/>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3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7" name="Google Shape;77;p3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atin typeface="Letter-join Print Plus 4" panose="02000805000000020003" pitchFamily="50" charset="0"/>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8" name="Google Shape;78;p30"/>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79" name="Google Shape;79;p30"/>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80" name="Google Shape;80;p30"/>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21"/>
          <p:cNvSpPr txBox="1">
            <a:spLocks noGrp="1"/>
          </p:cNvSpPr>
          <p:nvPr>
            <p:ph type="title"/>
          </p:nvPr>
        </p:nvSpPr>
        <p:spPr>
          <a:xfrm>
            <a:off x="905256" y="590668"/>
            <a:ext cx="9914859" cy="1329004"/>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2"/>
              </a:buClr>
              <a:buSzPts val="4000"/>
              <a:buFont typeface="Abril Fatface"/>
              <a:buNone/>
              <a:defRPr sz="4000">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0" name="Google Shape;20;p21"/>
          <p:cNvSpPr txBox="1">
            <a:spLocks noGrp="1"/>
          </p:cNvSpPr>
          <p:nvPr>
            <p:ph type="body" idx="1"/>
          </p:nvPr>
        </p:nvSpPr>
        <p:spPr>
          <a:xfrm>
            <a:off x="914400" y="1919673"/>
            <a:ext cx="9914860" cy="4123318"/>
          </a:xfrm>
          <a:prstGeom prst="rect">
            <a:avLst/>
          </a:prstGeom>
          <a:noFill/>
          <a:ln>
            <a:noFill/>
          </a:ln>
        </p:spPr>
        <p:txBody>
          <a:bodyPr spcFirstLastPara="1" wrap="square" lIns="91425" tIns="45700" rIns="91425" bIns="45700" anchor="t" anchorCtr="0">
            <a:normAutofit/>
          </a:bodyPr>
          <a:lstStyle>
            <a:lvl1pPr marL="457200" lvl="0" indent="-355600" algn="l">
              <a:lnSpc>
                <a:spcPct val="120000"/>
              </a:lnSpc>
              <a:spcBef>
                <a:spcPts val="1000"/>
              </a:spcBef>
              <a:spcAft>
                <a:spcPts val="0"/>
              </a:spcAft>
              <a:buSzPts val="2000"/>
              <a:buChar char="•"/>
              <a:defRPr sz="2000">
                <a:latin typeface="Letter-join Print Plus 4" panose="02000805000000020003" pitchFamily="50" charset="0"/>
              </a:defRPr>
            </a:lvl1pPr>
            <a:lvl2pPr marL="914400" lvl="1" indent="-342900" algn="l">
              <a:lnSpc>
                <a:spcPct val="120000"/>
              </a:lnSpc>
              <a:spcBef>
                <a:spcPts val="500"/>
              </a:spcBef>
              <a:spcAft>
                <a:spcPts val="0"/>
              </a:spcAft>
              <a:buSzPts val="1800"/>
              <a:buChar char="•"/>
              <a:defRPr sz="1800"/>
            </a:lvl2pPr>
            <a:lvl3pPr marL="1371600" lvl="2" indent="-330200" algn="l">
              <a:lnSpc>
                <a:spcPct val="120000"/>
              </a:lnSpc>
              <a:spcBef>
                <a:spcPts val="500"/>
              </a:spcBef>
              <a:spcAft>
                <a:spcPts val="0"/>
              </a:spcAft>
              <a:buSzPts val="1600"/>
              <a:buChar char="•"/>
              <a:defRPr sz="1600"/>
            </a:lvl3pPr>
            <a:lvl4pPr marL="1828800" lvl="3" indent="-317500" algn="l">
              <a:lnSpc>
                <a:spcPct val="120000"/>
              </a:lnSpc>
              <a:spcBef>
                <a:spcPts val="500"/>
              </a:spcBef>
              <a:spcAft>
                <a:spcPts val="0"/>
              </a:spcAft>
              <a:buSzPts val="1400"/>
              <a:buChar char="•"/>
              <a:defRPr sz="1400"/>
            </a:lvl4pPr>
            <a:lvl5pPr marL="2286000" lvl="4" indent="-317500" algn="l">
              <a:lnSpc>
                <a:spcPct val="120000"/>
              </a:lnSpc>
              <a:spcBef>
                <a:spcPts val="500"/>
              </a:spcBef>
              <a:spcAft>
                <a:spcPts val="0"/>
              </a:spcAft>
              <a:buSzPts val="1400"/>
              <a:buChar char="•"/>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21" name="Google Shape;21;p21"/>
          <p:cNvSpPr txBox="1">
            <a:spLocks noGrp="1"/>
          </p:cNvSpPr>
          <p:nvPr>
            <p:ph type="dt" idx="10"/>
          </p:nvPr>
        </p:nvSpPr>
        <p:spPr>
          <a:xfrm>
            <a:off x="9323285" y="6434524"/>
            <a:ext cx="2067867"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22" name="Google Shape;22;p21"/>
          <p:cNvSpPr txBox="1">
            <a:spLocks noGrp="1"/>
          </p:cNvSpPr>
          <p:nvPr>
            <p:ph type="ftr" idx="11"/>
          </p:nvPr>
        </p:nvSpPr>
        <p:spPr>
          <a:xfrm>
            <a:off x="173736" y="6437376"/>
            <a:ext cx="377591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accen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23" name="Google Shape;23;p21"/>
          <p:cNvSpPr txBox="1">
            <a:spLocks noGrp="1"/>
          </p:cNvSpPr>
          <p:nvPr>
            <p:ph type="sldNum" idx="12"/>
          </p:nvPr>
        </p:nvSpPr>
        <p:spPr>
          <a:xfrm>
            <a:off x="11391152" y="6434524"/>
            <a:ext cx="693261"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000" b="0" i="0" u="none" strike="noStrike" cap="none">
                <a:solidFill>
                  <a:schemeClr val="lt1"/>
                </a:solidFill>
                <a:latin typeface="Letter-join Print Plus 4" panose="02000805000000020003" pitchFamily="50" charset="0"/>
                <a:ea typeface="Letter-join Print Plus 4" panose="02000805000000020003" pitchFamily="50" charset="0"/>
                <a:cs typeface="Letter-join Print Plus 4" panose="02000805000000020003" pitchFamily="50" charset="0"/>
                <a:sym typeface="Abril Fatface"/>
              </a:defRPr>
            </a:lvl1pPr>
            <a:lvl2pPr marL="0" lvl="1" indent="0" algn="r">
              <a:spcBef>
                <a:spcPts val="0"/>
              </a:spcBef>
              <a:buNone/>
              <a:defRPr sz="2000" b="0" i="0" u="none" strike="noStrike" cap="none">
                <a:solidFill>
                  <a:schemeClr val="lt1"/>
                </a:solidFill>
                <a:latin typeface="Abril Fatface"/>
                <a:ea typeface="Abril Fatface"/>
                <a:cs typeface="Abril Fatface"/>
                <a:sym typeface="Abril Fatface"/>
              </a:defRPr>
            </a:lvl2pPr>
            <a:lvl3pPr marL="0" lvl="2" indent="0" algn="r">
              <a:spcBef>
                <a:spcPts val="0"/>
              </a:spcBef>
              <a:buNone/>
              <a:defRPr sz="2000" b="0" i="0" u="none" strike="noStrike" cap="none">
                <a:solidFill>
                  <a:schemeClr val="lt1"/>
                </a:solidFill>
                <a:latin typeface="Abril Fatface"/>
                <a:ea typeface="Abril Fatface"/>
                <a:cs typeface="Abril Fatface"/>
                <a:sym typeface="Abril Fatface"/>
              </a:defRPr>
            </a:lvl3pPr>
            <a:lvl4pPr marL="0" lvl="3" indent="0" algn="r">
              <a:spcBef>
                <a:spcPts val="0"/>
              </a:spcBef>
              <a:buNone/>
              <a:defRPr sz="2000" b="0" i="0" u="none" strike="noStrike" cap="none">
                <a:solidFill>
                  <a:schemeClr val="lt1"/>
                </a:solidFill>
                <a:latin typeface="Abril Fatface"/>
                <a:ea typeface="Abril Fatface"/>
                <a:cs typeface="Abril Fatface"/>
                <a:sym typeface="Abril Fatface"/>
              </a:defRPr>
            </a:lvl4pPr>
            <a:lvl5pPr marL="0" lvl="4" indent="0" algn="r">
              <a:spcBef>
                <a:spcPts val="0"/>
              </a:spcBef>
              <a:buNone/>
              <a:defRPr sz="2000" b="0" i="0" u="none" strike="noStrike" cap="none">
                <a:solidFill>
                  <a:schemeClr val="lt1"/>
                </a:solidFill>
                <a:latin typeface="Abril Fatface"/>
                <a:ea typeface="Abril Fatface"/>
                <a:cs typeface="Abril Fatface"/>
                <a:sym typeface="Abril Fatface"/>
              </a:defRPr>
            </a:lvl5pPr>
            <a:lvl6pPr marL="0" lvl="5" indent="0" algn="r">
              <a:spcBef>
                <a:spcPts val="0"/>
              </a:spcBef>
              <a:buNone/>
              <a:defRPr sz="2000" b="0" i="0" u="none" strike="noStrike" cap="none">
                <a:solidFill>
                  <a:schemeClr val="lt1"/>
                </a:solidFill>
                <a:latin typeface="Abril Fatface"/>
                <a:ea typeface="Abril Fatface"/>
                <a:cs typeface="Abril Fatface"/>
                <a:sym typeface="Abril Fatface"/>
              </a:defRPr>
            </a:lvl6pPr>
            <a:lvl7pPr marL="0" lvl="6" indent="0" algn="r">
              <a:spcBef>
                <a:spcPts val="0"/>
              </a:spcBef>
              <a:buNone/>
              <a:defRPr sz="2000" b="0" i="0" u="none" strike="noStrike" cap="none">
                <a:solidFill>
                  <a:schemeClr val="lt1"/>
                </a:solidFill>
                <a:latin typeface="Abril Fatface"/>
                <a:ea typeface="Abril Fatface"/>
                <a:cs typeface="Abril Fatface"/>
                <a:sym typeface="Abril Fatface"/>
              </a:defRPr>
            </a:lvl7pPr>
            <a:lvl8pPr marL="0" lvl="7" indent="0" algn="r">
              <a:spcBef>
                <a:spcPts val="0"/>
              </a:spcBef>
              <a:buNone/>
              <a:defRPr sz="2000" b="0" i="0" u="none" strike="noStrike" cap="none">
                <a:solidFill>
                  <a:schemeClr val="lt1"/>
                </a:solidFill>
                <a:latin typeface="Abril Fatface"/>
                <a:ea typeface="Abril Fatface"/>
                <a:cs typeface="Abril Fatface"/>
                <a:sym typeface="Abril Fatface"/>
              </a:defRPr>
            </a:lvl8pPr>
            <a:lvl9pPr marL="0" lvl="8" indent="0" algn="r">
              <a:spcBef>
                <a:spcPts val="0"/>
              </a:spcBef>
              <a:buNone/>
              <a:defRPr sz="2000" b="0" i="0" u="none" strike="noStrike" cap="none">
                <a:solidFill>
                  <a:schemeClr val="lt1"/>
                </a:solidFill>
                <a:latin typeface="Abril Fatface"/>
                <a:ea typeface="Abril Fatface"/>
                <a:cs typeface="Abril Fatface"/>
                <a:sym typeface="Abril Fatface"/>
              </a:defRPr>
            </a:lvl9pPr>
          </a:lstStyle>
          <a:p>
            <a:fld id="{00000000-1234-1234-1234-123412341234}"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22"/>
          <p:cNvSpPr txBox="1">
            <a:spLocks noGrp="1"/>
          </p:cNvSpPr>
          <p:nvPr>
            <p:ph type="title"/>
          </p:nvPr>
        </p:nvSpPr>
        <p:spPr>
          <a:xfrm>
            <a:off x="1524000" y="1320800"/>
            <a:ext cx="9144000" cy="309581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5400"/>
              <a:buFont typeface="Abril Fatface"/>
              <a:buNone/>
              <a:defRPr sz="5400">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6" name="Google Shape;26;p22"/>
          <p:cNvSpPr txBox="1">
            <a:spLocks noGrp="1"/>
          </p:cNvSpPr>
          <p:nvPr>
            <p:ph type="body" idx="1"/>
          </p:nvPr>
        </p:nvSpPr>
        <p:spPr>
          <a:xfrm>
            <a:off x="1523999" y="4589463"/>
            <a:ext cx="9144001"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2400"/>
              <a:buNone/>
              <a:defRPr sz="2400">
                <a:solidFill>
                  <a:srgbClr val="888888"/>
                </a:solidFill>
                <a:latin typeface="Letter-join Print Plus 4" panose="02000805000000020003" pitchFamily="50" charset="0"/>
              </a:defRPr>
            </a:lvl1pPr>
            <a:lvl2pPr marL="914400" lvl="1" indent="-228600" algn="l">
              <a:lnSpc>
                <a:spcPct val="120000"/>
              </a:lnSpc>
              <a:spcBef>
                <a:spcPts val="500"/>
              </a:spcBef>
              <a:spcAft>
                <a:spcPts val="0"/>
              </a:spcAft>
              <a:buSzPts val="2000"/>
              <a:buNone/>
              <a:defRPr sz="2000">
                <a:solidFill>
                  <a:srgbClr val="888888"/>
                </a:solidFill>
              </a:defRPr>
            </a:lvl2pPr>
            <a:lvl3pPr marL="1371600" lvl="2" indent="-228600" algn="l">
              <a:lnSpc>
                <a:spcPct val="120000"/>
              </a:lnSpc>
              <a:spcBef>
                <a:spcPts val="500"/>
              </a:spcBef>
              <a:spcAft>
                <a:spcPts val="0"/>
              </a:spcAft>
              <a:buSzPts val="1800"/>
              <a:buNone/>
              <a:defRPr sz="1800">
                <a:solidFill>
                  <a:srgbClr val="888888"/>
                </a:solidFill>
              </a:defRPr>
            </a:lvl3pPr>
            <a:lvl4pPr marL="1828800" lvl="3" indent="-228600" algn="l">
              <a:lnSpc>
                <a:spcPct val="120000"/>
              </a:lnSpc>
              <a:spcBef>
                <a:spcPts val="500"/>
              </a:spcBef>
              <a:spcAft>
                <a:spcPts val="0"/>
              </a:spcAft>
              <a:buSzPts val="1600"/>
              <a:buNone/>
              <a:defRPr sz="1600">
                <a:solidFill>
                  <a:srgbClr val="888888"/>
                </a:solidFill>
              </a:defRPr>
            </a:lvl4pPr>
            <a:lvl5pPr marL="2286000" lvl="4" indent="-228600" algn="l">
              <a:lnSpc>
                <a:spcPct val="120000"/>
              </a:lnSpc>
              <a:spcBef>
                <a:spcPts val="500"/>
              </a:spcBef>
              <a:spcAft>
                <a:spcPts val="0"/>
              </a:spcAft>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27" name="Google Shape;27;p22"/>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28" name="Google Shape;28;p22"/>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29" name="Google Shape;29;p22"/>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0"/>
        <p:cNvGrpSpPr/>
        <p:nvPr/>
      </p:nvGrpSpPr>
      <p:grpSpPr>
        <a:xfrm>
          <a:off x="0" y="0"/>
          <a:ext cx="0" cy="0"/>
          <a:chOff x="0" y="0"/>
          <a:chExt cx="0" cy="0"/>
        </a:xfrm>
      </p:grpSpPr>
      <p:sp>
        <p:nvSpPr>
          <p:cNvPr id="31" name="Google Shape;31;p23"/>
          <p:cNvSpPr txBox="1">
            <a:spLocks noGrp="1"/>
          </p:cNvSpPr>
          <p:nvPr>
            <p:ph type="title"/>
          </p:nvPr>
        </p:nvSpPr>
        <p:spPr>
          <a:xfrm>
            <a:off x="908775" y="590372"/>
            <a:ext cx="10202248" cy="13258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2" name="Google Shape;32;p23"/>
          <p:cNvSpPr txBox="1">
            <a:spLocks noGrp="1"/>
          </p:cNvSpPr>
          <p:nvPr>
            <p:ph type="body" idx="1"/>
          </p:nvPr>
        </p:nvSpPr>
        <p:spPr>
          <a:xfrm>
            <a:off x="1408813" y="2163725"/>
            <a:ext cx="4610986" cy="4013237"/>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atin typeface="Letter-join Print Plus 4" panose="02000805000000020003" pitchFamily="50" charset="0"/>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33" name="Google Shape;33;p23"/>
          <p:cNvSpPr txBox="1">
            <a:spLocks noGrp="1"/>
          </p:cNvSpPr>
          <p:nvPr>
            <p:ph type="body" idx="2"/>
          </p:nvPr>
        </p:nvSpPr>
        <p:spPr>
          <a:xfrm>
            <a:off x="6257260" y="2163725"/>
            <a:ext cx="4853763" cy="4013238"/>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atin typeface="Letter-join Print Plus 4" panose="02000805000000020003" pitchFamily="50" charset="0"/>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34" name="Google Shape;34;p23"/>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35" name="Google Shape;35;p23"/>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36" name="Google Shape;36;p23"/>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9" name="Google Shape;39;p2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20000"/>
              </a:lnSpc>
              <a:spcBef>
                <a:spcPts val="1000"/>
              </a:spcBef>
              <a:spcAft>
                <a:spcPts val="0"/>
              </a:spcAft>
              <a:buSzPts val="1800"/>
              <a:buNone/>
              <a:defRPr sz="1800" b="1" cap="none">
                <a:latin typeface="Letter-join Print Plus 4" panose="02000805000000020003" pitchFamily="50" charset="0"/>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40" name="Google Shape;40;p24"/>
          <p:cNvSpPr txBox="1">
            <a:spLocks noGrp="1"/>
          </p:cNvSpPr>
          <p:nvPr>
            <p:ph type="body" idx="2"/>
          </p:nvPr>
        </p:nvSpPr>
        <p:spPr>
          <a:xfrm>
            <a:off x="839788" y="2635623"/>
            <a:ext cx="5157787" cy="3554039"/>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1000"/>
              </a:spcBef>
              <a:spcAft>
                <a:spcPts val="0"/>
              </a:spcAft>
              <a:buSzPts val="2400"/>
              <a:buChar char="•"/>
              <a:defRPr sz="2400">
                <a:latin typeface="Letter-join Print Plus 4" panose="02000805000000020003" pitchFamily="50" charset="0"/>
              </a:defRPr>
            </a:lvl1pPr>
            <a:lvl2pPr marL="914400" lvl="1" indent="-355600" algn="l">
              <a:lnSpc>
                <a:spcPct val="120000"/>
              </a:lnSpc>
              <a:spcBef>
                <a:spcPts val="500"/>
              </a:spcBef>
              <a:spcAft>
                <a:spcPts val="0"/>
              </a:spcAft>
              <a:buSzPts val="2000"/>
              <a:buChar char="•"/>
              <a:defRPr sz="2000"/>
            </a:lvl2pPr>
            <a:lvl3pPr marL="1371600" lvl="2" indent="-342900" algn="l">
              <a:lnSpc>
                <a:spcPct val="120000"/>
              </a:lnSpc>
              <a:spcBef>
                <a:spcPts val="500"/>
              </a:spcBef>
              <a:spcAft>
                <a:spcPts val="0"/>
              </a:spcAft>
              <a:buSzPts val="1800"/>
              <a:buChar char="•"/>
              <a:defRPr sz="1800"/>
            </a:lvl3pPr>
            <a:lvl4pPr marL="1828800" lvl="3" indent="-330200" algn="l">
              <a:lnSpc>
                <a:spcPct val="120000"/>
              </a:lnSpc>
              <a:spcBef>
                <a:spcPts val="500"/>
              </a:spcBef>
              <a:spcAft>
                <a:spcPts val="0"/>
              </a:spcAft>
              <a:buSzPts val="1600"/>
              <a:buChar char="•"/>
              <a:defRPr sz="1600"/>
            </a:lvl4pPr>
            <a:lvl5pPr marL="2286000" lvl="4" indent="-330200" algn="l">
              <a:lnSpc>
                <a:spcPct val="120000"/>
              </a:lnSpc>
              <a:spcBef>
                <a:spcPts val="500"/>
              </a:spcBef>
              <a:spcAft>
                <a:spcPts val="0"/>
              </a:spcAft>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1" name="Google Shape;41;p2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20000"/>
              </a:lnSpc>
              <a:spcBef>
                <a:spcPts val="1000"/>
              </a:spcBef>
              <a:spcAft>
                <a:spcPts val="0"/>
              </a:spcAft>
              <a:buSzPts val="1800"/>
              <a:buNone/>
              <a:defRPr sz="1800" b="1" cap="none">
                <a:latin typeface="Letter-join Print Plus 4" panose="02000805000000020003" pitchFamily="50" charset="0"/>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42" name="Google Shape;42;p24"/>
          <p:cNvSpPr txBox="1">
            <a:spLocks noGrp="1"/>
          </p:cNvSpPr>
          <p:nvPr>
            <p:ph type="body" idx="4"/>
          </p:nvPr>
        </p:nvSpPr>
        <p:spPr>
          <a:xfrm>
            <a:off x="6172200" y="2635623"/>
            <a:ext cx="5183188" cy="3554040"/>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1000"/>
              </a:spcBef>
              <a:spcAft>
                <a:spcPts val="0"/>
              </a:spcAft>
              <a:buSzPts val="2400"/>
              <a:buChar char="•"/>
              <a:defRPr sz="2400">
                <a:latin typeface="Letter-join Print Plus 4" panose="02000805000000020003" pitchFamily="50" charset="0"/>
              </a:defRPr>
            </a:lvl1pPr>
            <a:lvl2pPr marL="914400" lvl="1" indent="-355600" algn="l">
              <a:lnSpc>
                <a:spcPct val="120000"/>
              </a:lnSpc>
              <a:spcBef>
                <a:spcPts val="500"/>
              </a:spcBef>
              <a:spcAft>
                <a:spcPts val="0"/>
              </a:spcAft>
              <a:buSzPts val="2000"/>
              <a:buChar char="•"/>
              <a:defRPr sz="2000"/>
            </a:lvl2pPr>
            <a:lvl3pPr marL="1371600" lvl="2" indent="-342900" algn="l">
              <a:lnSpc>
                <a:spcPct val="120000"/>
              </a:lnSpc>
              <a:spcBef>
                <a:spcPts val="500"/>
              </a:spcBef>
              <a:spcAft>
                <a:spcPts val="0"/>
              </a:spcAft>
              <a:buSzPts val="1800"/>
              <a:buChar char="•"/>
              <a:defRPr sz="1800"/>
            </a:lvl3pPr>
            <a:lvl4pPr marL="1828800" lvl="3" indent="-330200" algn="l">
              <a:lnSpc>
                <a:spcPct val="120000"/>
              </a:lnSpc>
              <a:spcBef>
                <a:spcPts val="500"/>
              </a:spcBef>
              <a:spcAft>
                <a:spcPts val="0"/>
              </a:spcAft>
              <a:buSzPts val="1600"/>
              <a:buChar char="•"/>
              <a:defRPr sz="1600"/>
            </a:lvl4pPr>
            <a:lvl5pPr marL="2286000" lvl="4" indent="-330200" algn="l">
              <a:lnSpc>
                <a:spcPct val="120000"/>
              </a:lnSpc>
              <a:spcBef>
                <a:spcPts val="500"/>
              </a:spcBef>
              <a:spcAft>
                <a:spcPts val="0"/>
              </a:spcAft>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3" name="Google Shape;43;p24"/>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44" name="Google Shape;44;p24"/>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45" name="Google Shape;45;p24"/>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6"/>
        <p:cNvGrpSpPr/>
        <p:nvPr/>
      </p:nvGrpSpPr>
      <p:grpSpPr>
        <a:xfrm>
          <a:off x="0" y="0"/>
          <a:ext cx="0" cy="0"/>
          <a:chOff x="0" y="0"/>
          <a:chExt cx="0" cy="0"/>
        </a:xfrm>
      </p:grpSpPr>
      <p:sp>
        <p:nvSpPr>
          <p:cNvPr id="47" name="Google Shape;47;p25"/>
          <p:cNvSpPr txBox="1">
            <a:spLocks noGrp="1"/>
          </p:cNvSpPr>
          <p:nvPr>
            <p:ph type="title"/>
          </p:nvPr>
        </p:nvSpPr>
        <p:spPr>
          <a:xfrm>
            <a:off x="908775" y="590372"/>
            <a:ext cx="10202248" cy="13258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2"/>
              </a:buClr>
              <a:buSzPts val="1800"/>
              <a:buNone/>
              <a:defRPr>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8" name="Google Shape;48;p25"/>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49" name="Google Shape;49;p25"/>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50" name="Google Shape;50;p25"/>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
        <p:nvSpPr>
          <p:cNvPr id="52" name="Google Shape;52;p26"/>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53" name="Google Shape;53;p26"/>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54" name="Google Shape;54;p26"/>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3200"/>
              <a:buFont typeface="Abril Fatface"/>
              <a:buNone/>
              <a:defRPr sz="3200">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7" name="Google Shape;57;p2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120000"/>
              </a:lnSpc>
              <a:spcBef>
                <a:spcPts val="1000"/>
              </a:spcBef>
              <a:spcAft>
                <a:spcPts val="0"/>
              </a:spcAft>
              <a:buSzPts val="3200"/>
              <a:buChar char="•"/>
              <a:defRPr sz="3200">
                <a:latin typeface="Letter-join Print Plus 4" panose="02000805000000020003" pitchFamily="50" charset="0"/>
              </a:defRPr>
            </a:lvl1pPr>
            <a:lvl2pPr marL="914400" lvl="1" indent="-406400" algn="l">
              <a:lnSpc>
                <a:spcPct val="120000"/>
              </a:lnSpc>
              <a:spcBef>
                <a:spcPts val="500"/>
              </a:spcBef>
              <a:spcAft>
                <a:spcPts val="0"/>
              </a:spcAft>
              <a:buSzPts val="2800"/>
              <a:buChar char="•"/>
              <a:defRPr sz="2800"/>
            </a:lvl2pPr>
            <a:lvl3pPr marL="1371600" lvl="2" indent="-381000" algn="l">
              <a:lnSpc>
                <a:spcPct val="120000"/>
              </a:lnSpc>
              <a:spcBef>
                <a:spcPts val="500"/>
              </a:spcBef>
              <a:spcAft>
                <a:spcPts val="0"/>
              </a:spcAft>
              <a:buSzPts val="2400"/>
              <a:buChar char="•"/>
              <a:defRPr sz="2400"/>
            </a:lvl3pPr>
            <a:lvl4pPr marL="1828800" lvl="3" indent="-355600" algn="l">
              <a:lnSpc>
                <a:spcPct val="120000"/>
              </a:lnSpc>
              <a:spcBef>
                <a:spcPts val="500"/>
              </a:spcBef>
              <a:spcAft>
                <a:spcPts val="0"/>
              </a:spcAft>
              <a:buSzPts val="2000"/>
              <a:buChar char="•"/>
              <a:defRPr sz="2000"/>
            </a:lvl4pPr>
            <a:lvl5pPr marL="2286000" lvl="4" indent="-355600" algn="l">
              <a:lnSpc>
                <a:spcPct val="120000"/>
              </a:lnSpc>
              <a:spcBef>
                <a:spcPts val="500"/>
              </a:spcBef>
              <a:spcAft>
                <a:spcPts val="0"/>
              </a:spcAft>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58" name="Google Shape;58;p2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600"/>
              <a:buNone/>
              <a:defRPr sz="1600">
                <a:latin typeface="Letter-join Print Plus 4" panose="02000805000000020003" pitchFamily="50" charset="0"/>
              </a:defRPr>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59" name="Google Shape;59;p27"/>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60" name="Google Shape;60;p27"/>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61" name="Google Shape;61;p27"/>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2"/>
        <p:cNvGrpSpPr/>
        <p:nvPr/>
      </p:nvGrpSpPr>
      <p:grpSpPr>
        <a:xfrm>
          <a:off x="0" y="0"/>
          <a:ext cx="0" cy="0"/>
          <a:chOff x="0" y="0"/>
          <a:chExt cx="0" cy="0"/>
        </a:xfrm>
      </p:grpSpPr>
      <p:sp>
        <p:nvSpPr>
          <p:cNvPr id="63" name="Google Shape;63;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3200"/>
              <a:buFont typeface="Abril Fatface"/>
              <a:buNone/>
              <a:defRPr sz="3200">
                <a:latin typeface="Letter-join Print Plus 4" panose="02000805000000020003" pitchFamily="50"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4" name="Google Shape;64;p28"/>
          <p:cNvSpPr>
            <a:spLocks noGrp="1"/>
          </p:cNvSpPr>
          <p:nvPr>
            <p:ph type="pic" idx="2"/>
          </p:nvPr>
        </p:nvSpPr>
        <p:spPr>
          <a:xfrm>
            <a:off x="5183188" y="987425"/>
            <a:ext cx="6172200" cy="4873625"/>
          </a:xfrm>
          <a:prstGeom prst="rect">
            <a:avLst/>
          </a:prstGeom>
          <a:noFill/>
          <a:ln>
            <a:noFill/>
          </a:ln>
        </p:spPr>
      </p:sp>
      <p:sp>
        <p:nvSpPr>
          <p:cNvPr id="65" name="Google Shape;65;p2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600"/>
              <a:buNone/>
              <a:defRPr sz="1600">
                <a:latin typeface="Letter-join Print Plus 4" panose="02000805000000020003" pitchFamily="50" charset="0"/>
              </a:defRPr>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6" name="Google Shape;66;p28"/>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67" name="Google Shape;67;p28"/>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dirty="0"/>
          </a:p>
        </p:txBody>
      </p:sp>
      <p:sp>
        <p:nvSpPr>
          <p:cNvPr id="68" name="Google Shape;68;p28"/>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9"/>
          <p:cNvSpPr/>
          <p:nvPr/>
        </p:nvSpPr>
        <p:spPr>
          <a:xfrm>
            <a:off x="8844703" y="3732560"/>
            <a:ext cx="3352193" cy="3125440"/>
          </a:xfrm>
          <a:custGeom>
            <a:avLst/>
            <a:gdLst/>
            <a:ahLst/>
            <a:cxnLst/>
            <a:rect l="l" t="t" r="r" b="b"/>
            <a:pathLst>
              <a:path w="3352193" h="3125440" extrusionOk="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ea typeface="Arial"/>
              <a:cs typeface="Arial"/>
              <a:sym typeface="Arial"/>
            </a:endParaRPr>
          </a:p>
        </p:txBody>
      </p:sp>
      <p:sp>
        <p:nvSpPr>
          <p:cNvPr id="7" name="Google Shape;7;p19"/>
          <p:cNvSpPr txBox="1">
            <a:spLocks noGrp="1"/>
          </p:cNvSpPr>
          <p:nvPr>
            <p:ph type="ftr" idx="11"/>
          </p:nvPr>
        </p:nvSpPr>
        <p:spPr>
          <a:xfrm>
            <a:off x="175613" y="6434560"/>
            <a:ext cx="3428012"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accent2"/>
                </a:solidFill>
                <a:latin typeface="Letter-join Print Plus 4" panose="02000805000000020003" pitchFamily="50" charset="0"/>
                <a:ea typeface="Letter-join Print Plus 4" panose="02000805000000020003" pitchFamily="50" charset="0"/>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lang="en-US" dirty="0"/>
          </a:p>
        </p:txBody>
      </p:sp>
      <p:sp>
        <p:nvSpPr>
          <p:cNvPr id="8" name="Google Shape;8;p19"/>
          <p:cNvSpPr txBox="1">
            <a:spLocks noGrp="1"/>
          </p:cNvSpPr>
          <p:nvPr>
            <p:ph type="title"/>
          </p:nvPr>
        </p:nvSpPr>
        <p:spPr>
          <a:xfrm>
            <a:off x="908775" y="590372"/>
            <a:ext cx="10202248" cy="132589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accent2"/>
              </a:buClr>
              <a:buSzPts val="4000"/>
              <a:buFont typeface="Abril Fatface"/>
              <a:buNone/>
              <a:defRPr sz="4000" b="0" i="0" u="none" strike="noStrike" cap="none">
                <a:solidFill>
                  <a:schemeClr val="accent2"/>
                </a:solidFill>
                <a:latin typeface="Abril Fatface"/>
                <a:ea typeface="Abril Fatface"/>
                <a:cs typeface="Abril Fatface"/>
                <a:sym typeface="Abril Fatfac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9" name="Google Shape;9;p19"/>
          <p:cNvSpPr txBox="1">
            <a:spLocks noGrp="1"/>
          </p:cNvSpPr>
          <p:nvPr>
            <p:ph type="body" idx="1"/>
          </p:nvPr>
        </p:nvSpPr>
        <p:spPr>
          <a:xfrm>
            <a:off x="918825" y="1916262"/>
            <a:ext cx="10192198" cy="4133481"/>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20000"/>
              </a:lnSpc>
              <a:spcBef>
                <a:spcPts val="1000"/>
              </a:spcBef>
              <a:spcAft>
                <a:spcPts val="0"/>
              </a:spcAft>
              <a:buClr>
                <a:schemeClr val="accent5"/>
              </a:buClr>
              <a:buSzPts val="2000"/>
              <a:buFont typeface="Arial"/>
              <a:buChar char="•"/>
              <a:defRPr sz="2000" b="0" i="0" u="none" strike="noStrike" cap="none">
                <a:solidFill>
                  <a:schemeClr val="dk2"/>
                </a:solidFill>
                <a:latin typeface="Arial"/>
                <a:ea typeface="Arial"/>
                <a:cs typeface="Arial"/>
                <a:sym typeface="Arial"/>
              </a:defRPr>
            </a:lvl1pPr>
            <a:lvl2pPr marL="914400" marR="0" lvl="1" indent="-342900" algn="l" rtl="0">
              <a:lnSpc>
                <a:spcPct val="120000"/>
              </a:lnSpc>
              <a:spcBef>
                <a:spcPts val="500"/>
              </a:spcBef>
              <a:spcAft>
                <a:spcPts val="0"/>
              </a:spcAft>
              <a:buClr>
                <a:schemeClr val="accent5"/>
              </a:buClr>
              <a:buSzPts val="1800"/>
              <a:buFont typeface="Arial"/>
              <a:buChar char="•"/>
              <a:defRPr sz="1800" b="0" i="0" u="none" strike="noStrike" cap="none">
                <a:solidFill>
                  <a:schemeClr val="dk2"/>
                </a:solidFill>
                <a:latin typeface="Arial"/>
                <a:ea typeface="Arial"/>
                <a:cs typeface="Arial"/>
                <a:sym typeface="Arial"/>
              </a:defRPr>
            </a:lvl2pPr>
            <a:lvl3pPr marL="1371600" marR="0" lvl="2" indent="-330200" algn="l" rtl="0">
              <a:lnSpc>
                <a:spcPct val="120000"/>
              </a:lnSpc>
              <a:spcBef>
                <a:spcPts val="500"/>
              </a:spcBef>
              <a:spcAft>
                <a:spcPts val="0"/>
              </a:spcAft>
              <a:buClr>
                <a:schemeClr val="accent5"/>
              </a:buClr>
              <a:buSzPts val="1600"/>
              <a:buFont typeface="Arial"/>
              <a:buChar char="•"/>
              <a:defRPr sz="1600" b="0" i="0" u="none" strike="noStrike" cap="none">
                <a:solidFill>
                  <a:schemeClr val="dk2"/>
                </a:solidFill>
                <a:latin typeface="Arial"/>
                <a:ea typeface="Arial"/>
                <a:cs typeface="Arial"/>
                <a:sym typeface="Arial"/>
              </a:defRPr>
            </a:lvl3pPr>
            <a:lvl4pPr marL="1828800" marR="0" lvl="3" indent="-317500" algn="l" rtl="0">
              <a:lnSpc>
                <a:spcPct val="120000"/>
              </a:lnSpc>
              <a:spcBef>
                <a:spcPts val="500"/>
              </a:spcBef>
              <a:spcAft>
                <a:spcPts val="0"/>
              </a:spcAft>
              <a:buClr>
                <a:schemeClr val="accent5"/>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20000"/>
              </a:lnSpc>
              <a:spcBef>
                <a:spcPts val="500"/>
              </a:spcBef>
              <a:spcAft>
                <a:spcPts val="0"/>
              </a:spcAft>
              <a:buClr>
                <a:schemeClr val="accent5"/>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
        <p:nvSpPr>
          <p:cNvPr id="10" name="Google Shape;10;p19"/>
          <p:cNvSpPr txBox="1">
            <a:spLocks noGrp="1"/>
          </p:cNvSpPr>
          <p:nvPr>
            <p:ph type="dt" idx="10"/>
          </p:nvPr>
        </p:nvSpPr>
        <p:spPr>
          <a:xfrm>
            <a:off x="9017000" y="6433202"/>
            <a:ext cx="2374150" cy="367841"/>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rgbClr val="FFFFFF"/>
                </a:solidFill>
                <a:latin typeface="Letter-join Print Plus 4" panose="02000805000000020003" pitchFamily="50" charset="0"/>
                <a:ea typeface="Letter-join Print Plus 4" panose="02000805000000020003" pitchFamily="50" charset="0"/>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lang="en-US" dirty="0"/>
          </a:p>
        </p:txBody>
      </p:sp>
      <p:sp>
        <p:nvSpPr>
          <p:cNvPr id="11" name="Google Shape;11;p19"/>
          <p:cNvSpPr txBox="1">
            <a:spLocks noGrp="1"/>
          </p:cNvSpPr>
          <p:nvPr>
            <p:ph type="sldNum" idx="12"/>
          </p:nvPr>
        </p:nvSpPr>
        <p:spPr>
          <a:xfrm>
            <a:off x="11391150" y="6433203"/>
            <a:ext cx="693263" cy="367842"/>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2000" b="0" i="0" u="none" strike="noStrike" cap="none">
                <a:solidFill>
                  <a:srgbClr val="FFFFFF"/>
                </a:solidFill>
                <a:latin typeface="Letter-join Print Plus 4" panose="02000805000000020003" pitchFamily="50" charset="0"/>
                <a:ea typeface="Letter-join Print Plus 4" panose="02000805000000020003" pitchFamily="50" charset="0"/>
                <a:cs typeface="Letter-join Print Plus 4" panose="02000805000000020003" pitchFamily="50" charset="0"/>
                <a:sym typeface="Abril Fatface"/>
              </a:defRPr>
            </a:lvl1pPr>
            <a:lvl2pPr marL="0" marR="0" lvl="1" indent="0" algn="r" rtl="0">
              <a:spcBef>
                <a:spcPts val="0"/>
              </a:spcBef>
              <a:buNone/>
              <a:defRPr sz="2000" b="0" i="0" u="none" strike="noStrike" cap="none">
                <a:solidFill>
                  <a:srgbClr val="FFFFFF"/>
                </a:solidFill>
                <a:latin typeface="Abril Fatface"/>
                <a:ea typeface="Abril Fatface"/>
                <a:cs typeface="Abril Fatface"/>
                <a:sym typeface="Abril Fatface"/>
              </a:defRPr>
            </a:lvl2pPr>
            <a:lvl3pPr marL="0" marR="0" lvl="2" indent="0" algn="r" rtl="0">
              <a:spcBef>
                <a:spcPts val="0"/>
              </a:spcBef>
              <a:buNone/>
              <a:defRPr sz="2000" b="0" i="0" u="none" strike="noStrike" cap="none">
                <a:solidFill>
                  <a:srgbClr val="FFFFFF"/>
                </a:solidFill>
                <a:latin typeface="Abril Fatface"/>
                <a:ea typeface="Abril Fatface"/>
                <a:cs typeface="Abril Fatface"/>
                <a:sym typeface="Abril Fatface"/>
              </a:defRPr>
            </a:lvl3pPr>
            <a:lvl4pPr marL="0" marR="0" lvl="3" indent="0" algn="r" rtl="0">
              <a:spcBef>
                <a:spcPts val="0"/>
              </a:spcBef>
              <a:buNone/>
              <a:defRPr sz="2000" b="0" i="0" u="none" strike="noStrike" cap="none">
                <a:solidFill>
                  <a:srgbClr val="FFFFFF"/>
                </a:solidFill>
                <a:latin typeface="Abril Fatface"/>
                <a:ea typeface="Abril Fatface"/>
                <a:cs typeface="Abril Fatface"/>
                <a:sym typeface="Abril Fatface"/>
              </a:defRPr>
            </a:lvl4pPr>
            <a:lvl5pPr marL="0" marR="0" lvl="4" indent="0" algn="r" rtl="0">
              <a:spcBef>
                <a:spcPts val="0"/>
              </a:spcBef>
              <a:buNone/>
              <a:defRPr sz="2000" b="0" i="0" u="none" strike="noStrike" cap="none">
                <a:solidFill>
                  <a:srgbClr val="FFFFFF"/>
                </a:solidFill>
                <a:latin typeface="Abril Fatface"/>
                <a:ea typeface="Abril Fatface"/>
                <a:cs typeface="Abril Fatface"/>
                <a:sym typeface="Abril Fatface"/>
              </a:defRPr>
            </a:lvl5pPr>
            <a:lvl6pPr marL="0" marR="0" lvl="5" indent="0" algn="r" rtl="0">
              <a:spcBef>
                <a:spcPts val="0"/>
              </a:spcBef>
              <a:buNone/>
              <a:defRPr sz="2000" b="0" i="0" u="none" strike="noStrike" cap="none">
                <a:solidFill>
                  <a:srgbClr val="FFFFFF"/>
                </a:solidFill>
                <a:latin typeface="Abril Fatface"/>
                <a:ea typeface="Abril Fatface"/>
                <a:cs typeface="Abril Fatface"/>
                <a:sym typeface="Abril Fatface"/>
              </a:defRPr>
            </a:lvl6pPr>
            <a:lvl7pPr marL="0" marR="0" lvl="6" indent="0" algn="r" rtl="0">
              <a:spcBef>
                <a:spcPts val="0"/>
              </a:spcBef>
              <a:buNone/>
              <a:defRPr sz="2000" b="0" i="0" u="none" strike="noStrike" cap="none">
                <a:solidFill>
                  <a:srgbClr val="FFFFFF"/>
                </a:solidFill>
                <a:latin typeface="Abril Fatface"/>
                <a:ea typeface="Abril Fatface"/>
                <a:cs typeface="Abril Fatface"/>
                <a:sym typeface="Abril Fatface"/>
              </a:defRPr>
            </a:lvl7pPr>
            <a:lvl8pPr marL="0" marR="0" lvl="7" indent="0" algn="r" rtl="0">
              <a:spcBef>
                <a:spcPts val="0"/>
              </a:spcBef>
              <a:buNone/>
              <a:defRPr sz="2000" b="0" i="0" u="none" strike="noStrike" cap="none">
                <a:solidFill>
                  <a:srgbClr val="FFFFFF"/>
                </a:solidFill>
                <a:latin typeface="Abril Fatface"/>
                <a:ea typeface="Abril Fatface"/>
                <a:cs typeface="Abril Fatface"/>
                <a:sym typeface="Abril Fatface"/>
              </a:defRPr>
            </a:lvl8pPr>
            <a:lvl9pPr marL="0" marR="0" lvl="8" indent="0" algn="r" rtl="0">
              <a:spcBef>
                <a:spcPts val="0"/>
              </a:spcBef>
              <a:buNone/>
              <a:defRPr sz="2000" b="0" i="0" u="none" strike="noStrike" cap="none">
                <a:solidFill>
                  <a:srgbClr val="FFFFFF"/>
                </a:solidFill>
                <a:latin typeface="Abril Fatface"/>
                <a:ea typeface="Abril Fatface"/>
                <a:cs typeface="Abril Fatface"/>
                <a:sym typeface="Abril Fatface"/>
              </a:defRPr>
            </a:lvl9pPr>
          </a:lstStyle>
          <a:p>
            <a:fld id="{00000000-1234-1234-1234-123412341234}" type="slidenum">
              <a:rPr lang="en-GB" smtClean="0"/>
              <a:pPr/>
              <a:t>‹#›</a:t>
            </a:fld>
            <a:endParaRPr lang="en-GB"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Letter-join Print Plus 4" panose="02000805000000020003" pitchFamily="50" charset="0"/>
          <a:ea typeface="Letter-join Print Plus 4" panose="02000805000000020003" pitchFamily="50"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Letter-join Print Plus 4" panose="02000805000000020003" pitchFamily="50" charset="0"/>
          <a:ea typeface="Letter-join Print Plus 4" panose="02000805000000020003" pitchFamily="50"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4"/>
        <p:cNvGrpSpPr/>
        <p:nvPr/>
      </p:nvGrpSpPr>
      <p:grpSpPr>
        <a:xfrm>
          <a:off x="0" y="0"/>
          <a:ext cx="0" cy="0"/>
          <a:chOff x="0" y="0"/>
          <a:chExt cx="0" cy="0"/>
        </a:xfrm>
      </p:grpSpPr>
      <p:sp>
        <p:nvSpPr>
          <p:cNvPr id="85" name="Google Shape;85;p1"/>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86" name="Google Shape;86;p1"/>
          <p:cNvSpPr/>
          <p:nvPr/>
        </p:nvSpPr>
        <p:spPr>
          <a:xfrm>
            <a:off x="-5511" y="1"/>
            <a:ext cx="5199156" cy="6857999"/>
          </a:xfrm>
          <a:custGeom>
            <a:avLst/>
            <a:gdLst/>
            <a:ahLst/>
            <a:cxnLst/>
            <a:rect l="l" t="t" r="r" b="b"/>
            <a:pathLst>
              <a:path w="5199156" h="6857999" extrusionOk="0">
                <a:moveTo>
                  <a:pt x="0" y="0"/>
                </a:moveTo>
                <a:lnTo>
                  <a:pt x="5199156" y="0"/>
                </a:lnTo>
                <a:lnTo>
                  <a:pt x="5199156" y="4404241"/>
                </a:lnTo>
                <a:cubicBezTo>
                  <a:pt x="5199156" y="5674715"/>
                  <a:pt x="4233603" y="6719673"/>
                  <a:pt x="2996280" y="6845331"/>
                </a:cubicBezTo>
                <a:lnTo>
                  <a:pt x="2762435" y="6857139"/>
                </a:lnTo>
                <a:lnTo>
                  <a:pt x="2762435" y="6857999"/>
                </a:lnTo>
                <a:lnTo>
                  <a:pt x="2745398" y="6857999"/>
                </a:lnTo>
                <a:lnTo>
                  <a:pt x="0" y="6857999"/>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87" name="Google Shape;87;p1"/>
          <p:cNvSpPr/>
          <p:nvPr/>
        </p:nvSpPr>
        <p:spPr>
          <a:xfrm rot="-5400000">
            <a:off x="45834" y="-39394"/>
            <a:ext cx="2353172" cy="2431959"/>
          </a:xfrm>
          <a:custGeom>
            <a:avLst/>
            <a:gdLst/>
            <a:ahLst/>
            <a:cxnLst/>
            <a:rect l="l" t="t" r="r" b="b"/>
            <a:pathLst>
              <a:path w="2353172" h="2431959" extrusionOk="0">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rgbClr val="116069">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88" name="Google Shape;88;p1"/>
          <p:cNvSpPr txBox="1">
            <a:spLocks noGrp="1"/>
          </p:cNvSpPr>
          <p:nvPr>
            <p:ph type="ctrTitle"/>
          </p:nvPr>
        </p:nvSpPr>
        <p:spPr>
          <a:xfrm>
            <a:off x="465668" y="1122362"/>
            <a:ext cx="4727978" cy="3354104"/>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rgbClr val="FFFFFF"/>
              </a:buClr>
              <a:buSzPts val="4400"/>
              <a:buFont typeface="Abril Fatface"/>
              <a:buNone/>
            </a:pPr>
            <a:r>
              <a:rPr lang="en-GB" sz="4400" b="1" dirty="0">
                <a:solidFill>
                  <a:srgbClr val="FFFFFF"/>
                </a:solidFill>
                <a:latin typeface="+mj-lt"/>
              </a:rPr>
              <a:t>GEOGRAPHY</a:t>
            </a:r>
            <a:endParaRPr dirty="0">
              <a:latin typeface="+mj-lt"/>
            </a:endParaRPr>
          </a:p>
        </p:txBody>
      </p:sp>
      <p:sp>
        <p:nvSpPr>
          <p:cNvPr id="89" name="Google Shape;89;p1"/>
          <p:cNvSpPr txBox="1">
            <a:spLocks noGrp="1"/>
          </p:cNvSpPr>
          <p:nvPr>
            <p:ph type="subTitle" idx="1"/>
          </p:nvPr>
        </p:nvSpPr>
        <p:spPr>
          <a:xfrm>
            <a:off x="541867" y="4565009"/>
            <a:ext cx="3352800" cy="1102223"/>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1000"/>
              </a:spcBef>
              <a:spcAft>
                <a:spcPts val="0"/>
              </a:spcAft>
              <a:buSzPts val="900"/>
              <a:buNone/>
            </a:pPr>
            <a:r>
              <a:rPr lang="en-GB" sz="900" dirty="0">
                <a:solidFill>
                  <a:srgbClr val="FFFFFF"/>
                </a:solidFill>
                <a:latin typeface="+mj-lt"/>
                <a:sym typeface="Arial"/>
              </a:rPr>
              <a:t>2025/2026</a:t>
            </a:r>
            <a:endParaRPr dirty="0">
              <a:latin typeface="+mj-lt"/>
            </a:endParaRPr>
          </a:p>
          <a:p>
            <a:pPr marL="0" lvl="0" indent="0" algn="l" rtl="0">
              <a:lnSpc>
                <a:spcPct val="110000"/>
              </a:lnSpc>
              <a:spcBef>
                <a:spcPts val="1000"/>
              </a:spcBef>
              <a:spcAft>
                <a:spcPts val="0"/>
              </a:spcAft>
              <a:buSzPts val="900"/>
              <a:buNone/>
            </a:pPr>
            <a:endParaRPr sz="900" dirty="0">
              <a:solidFill>
                <a:srgbClr val="FFFFFF"/>
              </a:solidFill>
              <a:latin typeface="+mj-lt"/>
              <a:sym typeface="Arial"/>
            </a:endParaRPr>
          </a:p>
          <a:p>
            <a:pPr marL="0" lvl="0" indent="0" algn="l" rtl="0">
              <a:lnSpc>
                <a:spcPct val="110000"/>
              </a:lnSpc>
              <a:spcBef>
                <a:spcPts val="1000"/>
              </a:spcBef>
              <a:spcAft>
                <a:spcPts val="0"/>
              </a:spcAft>
              <a:buSzPts val="900"/>
              <a:buNone/>
            </a:pPr>
            <a:r>
              <a:rPr lang="en-GB" sz="900" dirty="0">
                <a:solidFill>
                  <a:srgbClr val="FFFFFF"/>
                </a:solidFill>
                <a:latin typeface="+mj-lt"/>
                <a:sym typeface="Arial"/>
              </a:rPr>
              <a:t>REVIEWED AND UPDATED TERMLY</a:t>
            </a:r>
            <a:endParaRPr dirty="0">
              <a:latin typeface="+mj-lt"/>
            </a:endParaRPr>
          </a:p>
        </p:txBody>
      </p:sp>
      <p:pic>
        <p:nvPicPr>
          <p:cNvPr id="90" name="Google Shape;90;p1"/>
          <p:cNvPicPr preferRelativeResize="0"/>
          <p:nvPr/>
        </p:nvPicPr>
        <p:blipFill rotWithShape="1">
          <a:blip r:embed="rId3">
            <a:alphaModFix/>
          </a:blip>
          <a:srcRect/>
          <a:stretch/>
        </p:blipFill>
        <p:spPr>
          <a:xfrm>
            <a:off x="6142567" y="56213"/>
            <a:ext cx="5116068" cy="5486401"/>
          </a:xfrm>
          <a:prstGeom prst="rect">
            <a:avLst/>
          </a:prstGeom>
          <a:noFill/>
          <a:ln>
            <a:noFill/>
          </a:ln>
        </p:spPr>
      </p:pic>
      <p:sp>
        <p:nvSpPr>
          <p:cNvPr id="91" name="Google Shape;91;p1"/>
          <p:cNvSpPr txBox="1"/>
          <p:nvPr/>
        </p:nvSpPr>
        <p:spPr>
          <a:xfrm>
            <a:off x="6163725" y="5062450"/>
            <a:ext cx="5148000" cy="1837396"/>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1200"/>
              </a:spcAft>
              <a:buNone/>
            </a:pPr>
            <a:r>
              <a:rPr lang="en-GB" sz="1900" b="1" dirty="0">
                <a:solidFill>
                  <a:srgbClr val="9900FF"/>
                </a:solidFill>
                <a:latin typeface="+mj-lt"/>
                <a:ea typeface="Spectral"/>
                <a:cs typeface="Spectral"/>
                <a:sym typeface="Spectral"/>
              </a:rPr>
              <a:t>“Be strong and courageous. Do not be afraid; do not be discouraged, for the Lord your God will be with you wherever you go.”</a:t>
            </a:r>
            <a:r>
              <a:rPr lang="en-GB" sz="1900" i="1" dirty="0">
                <a:solidFill>
                  <a:srgbClr val="9900FF"/>
                </a:solidFill>
                <a:latin typeface="+mj-lt"/>
                <a:ea typeface="Spectral"/>
                <a:cs typeface="Spectral"/>
                <a:sym typeface="Spectral"/>
              </a:rPr>
              <a:t> Joshua 1:9</a:t>
            </a:r>
            <a:endParaRPr sz="2500" i="1" dirty="0">
              <a:solidFill>
                <a:srgbClr val="9900FF"/>
              </a:solidFill>
              <a:latin typeface="+mj-lt"/>
              <a:ea typeface="Georgia"/>
              <a:cs typeface="Georgia"/>
              <a:sym typeface="Georg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3"/>
          <p:cNvSpPr txBox="1">
            <a:spLocks noGrp="1"/>
          </p:cNvSpPr>
          <p:nvPr>
            <p:ph type="title"/>
          </p:nvPr>
        </p:nvSpPr>
        <p:spPr>
          <a:xfrm>
            <a:off x="384556" y="146168"/>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EAL</a:t>
            </a:r>
            <a:endParaRPr dirty="0"/>
          </a:p>
        </p:txBody>
      </p:sp>
      <p:sp>
        <p:nvSpPr>
          <p:cNvPr id="173" name="Google Shape;173;p13"/>
          <p:cNvSpPr txBox="1">
            <a:spLocks noGrp="1"/>
          </p:cNvSpPr>
          <p:nvPr>
            <p:ph type="body" idx="1"/>
          </p:nvPr>
        </p:nvSpPr>
        <p:spPr>
          <a:xfrm>
            <a:off x="240632" y="1630915"/>
            <a:ext cx="11951368" cy="4123318"/>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SzPct val="100000"/>
              <a:buNone/>
            </a:pPr>
            <a:r>
              <a:rPr lang="en-GB" dirty="0"/>
              <a:t>Latchford St James has nearly as many pupils who are exposed to another language other than English and those who are monolingual (English) and so, the way in which we support EAL pupils is something that is continually considered in all areas of learning. </a:t>
            </a:r>
            <a:endParaRPr dirty="0"/>
          </a:p>
          <a:p>
            <a:pPr marL="0" lvl="0" indent="0" algn="l" rtl="0">
              <a:lnSpc>
                <a:spcPct val="120000"/>
              </a:lnSpc>
              <a:spcBef>
                <a:spcPts val="1000"/>
              </a:spcBef>
              <a:spcAft>
                <a:spcPts val="0"/>
              </a:spcAft>
              <a:buSzPct val="100000"/>
              <a:buNone/>
            </a:pPr>
            <a:r>
              <a:rPr lang="en-GB" dirty="0"/>
              <a:t>However, through our Geography curriculum we support EAL pupils by: </a:t>
            </a:r>
            <a:endParaRPr dirty="0"/>
          </a:p>
          <a:p>
            <a:pPr marL="228600" lvl="0" indent="-228600" algn="l" rtl="0">
              <a:lnSpc>
                <a:spcPct val="120000"/>
              </a:lnSpc>
              <a:spcBef>
                <a:spcPts val="1000"/>
              </a:spcBef>
              <a:spcAft>
                <a:spcPts val="0"/>
              </a:spcAft>
              <a:buSzPct val="100000"/>
              <a:buChar char="•"/>
            </a:pPr>
            <a:r>
              <a:rPr lang="en-GB" dirty="0"/>
              <a:t>Knowledge organisers shared with families to allow for learning in home language to take place. Improving pupils’ cognitive abilities and language which can be translated</a:t>
            </a:r>
            <a:endParaRPr dirty="0"/>
          </a:p>
          <a:p>
            <a:pPr marL="228600" lvl="0" indent="-228600" algn="l" rtl="0">
              <a:lnSpc>
                <a:spcPct val="120000"/>
              </a:lnSpc>
              <a:spcBef>
                <a:spcPts val="1000"/>
              </a:spcBef>
              <a:spcAft>
                <a:spcPts val="0"/>
              </a:spcAft>
              <a:buSzPct val="100000"/>
              <a:buChar char="•"/>
            </a:pPr>
            <a:r>
              <a:rPr lang="en-GB" dirty="0"/>
              <a:t>Opportunities for families to come into school for Geography enrichment which encourages language development </a:t>
            </a:r>
            <a:endParaRPr dirty="0"/>
          </a:p>
          <a:p>
            <a:pPr marL="228600" lvl="0" indent="-228600" algn="l" rtl="0">
              <a:lnSpc>
                <a:spcPct val="120000"/>
              </a:lnSpc>
              <a:spcBef>
                <a:spcPts val="1000"/>
              </a:spcBef>
              <a:spcAft>
                <a:spcPts val="0"/>
              </a:spcAft>
              <a:buSzPct val="100000"/>
              <a:buChar char="•"/>
            </a:pPr>
            <a:r>
              <a:rPr lang="en-GB" dirty="0"/>
              <a:t>Knowledge organisers glued in books at the beginning of each topic which include key vocabulary and meaning, photographs and images for reference and clarification as well as key facts for each topic</a:t>
            </a:r>
            <a:endParaRPr dirty="0"/>
          </a:p>
          <a:p>
            <a:pPr marL="228600" lvl="0" indent="-228600" algn="l" rtl="0">
              <a:lnSpc>
                <a:spcPct val="120000"/>
              </a:lnSpc>
              <a:spcBef>
                <a:spcPts val="1000"/>
              </a:spcBef>
              <a:spcAft>
                <a:spcPts val="0"/>
              </a:spcAft>
              <a:buSzPct val="100000"/>
              <a:buChar char="•"/>
            </a:pPr>
            <a:r>
              <a:rPr lang="en-GB" dirty="0"/>
              <a:t>Pupils given opportunities to explore their (perhaps new) local area as well as explore other countries and locations around the world in which they might be familiar with</a:t>
            </a:r>
            <a:endParaRPr dirty="0"/>
          </a:p>
          <a:p>
            <a:pPr marL="228600" lvl="0" indent="-228600" algn="l" rtl="0">
              <a:lnSpc>
                <a:spcPct val="120000"/>
              </a:lnSpc>
              <a:spcBef>
                <a:spcPts val="1000"/>
              </a:spcBef>
              <a:spcAft>
                <a:spcPts val="0"/>
              </a:spcAft>
              <a:buSzPct val="100000"/>
              <a:buChar char="•"/>
            </a:pPr>
            <a:r>
              <a:rPr lang="en-GB" dirty="0"/>
              <a:t>Pupils encouraged to share their geographical knowledge about their home countries when using maps and atlases</a:t>
            </a:r>
            <a:endParaRPr dirty="0"/>
          </a:p>
          <a:p>
            <a:pPr marL="228600" lvl="0" indent="-120650" algn="l" rtl="0">
              <a:lnSpc>
                <a:spcPct val="120000"/>
              </a:lnSpc>
              <a:spcBef>
                <a:spcPts val="1000"/>
              </a:spcBef>
              <a:spcAft>
                <a:spcPts val="0"/>
              </a:spcAft>
              <a:buSzPct val="1000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5"/>
        <p:cNvGrpSpPr/>
        <p:nvPr/>
      </p:nvGrpSpPr>
      <p:grpSpPr>
        <a:xfrm>
          <a:off x="0" y="0"/>
          <a:ext cx="0" cy="0"/>
          <a:chOff x="0" y="0"/>
          <a:chExt cx="0" cy="0"/>
        </a:xfrm>
      </p:grpSpPr>
      <p:sp>
        <p:nvSpPr>
          <p:cNvPr id="96" name="Google Shape;96;p2"/>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97" name="Google Shape;97;p2"/>
          <p:cNvSpPr/>
          <p:nvPr/>
        </p:nvSpPr>
        <p:spPr>
          <a:xfrm>
            <a:off x="0" y="0"/>
            <a:ext cx="4267201" cy="6858000"/>
          </a:xfrm>
          <a:custGeom>
            <a:avLst/>
            <a:gdLst/>
            <a:ahLst/>
            <a:cxnLst/>
            <a:rect l="l" t="t" r="r" b="b"/>
            <a:pathLst>
              <a:path w="4267201" h="6858000" extrusionOk="0">
                <a:moveTo>
                  <a:pt x="0" y="0"/>
                </a:moveTo>
                <a:lnTo>
                  <a:pt x="4267201" y="0"/>
                </a:lnTo>
                <a:lnTo>
                  <a:pt x="4267201" y="1397000"/>
                </a:lnTo>
                <a:lnTo>
                  <a:pt x="4267201" y="1600200"/>
                </a:lnTo>
                <a:lnTo>
                  <a:pt x="4267201" y="4205703"/>
                </a:lnTo>
                <a:lnTo>
                  <a:pt x="4265081" y="4250752"/>
                </a:lnTo>
                <a:lnTo>
                  <a:pt x="4265081" y="4276165"/>
                </a:lnTo>
                <a:lnTo>
                  <a:pt x="4263877" y="4276165"/>
                </a:lnTo>
                <a:lnTo>
                  <a:pt x="4258654" y="4386466"/>
                </a:lnTo>
                <a:cubicBezTo>
                  <a:pt x="4135569" y="5679631"/>
                  <a:pt x="3110552" y="6709825"/>
                  <a:pt x="1819737" y="6840915"/>
                </a:cubicBezTo>
                <a:lnTo>
                  <a:pt x="1553968" y="6854335"/>
                </a:lnTo>
                <a:lnTo>
                  <a:pt x="1553968" y="6858000"/>
                </a:lnTo>
                <a:lnTo>
                  <a:pt x="0" y="685800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98" name="Google Shape;98;p2"/>
          <p:cNvSpPr/>
          <p:nvPr/>
        </p:nvSpPr>
        <p:spPr>
          <a:xfrm>
            <a:off x="0" y="2308254"/>
            <a:ext cx="12192000" cy="4549747"/>
          </a:xfrm>
          <a:custGeom>
            <a:avLst/>
            <a:gdLst/>
            <a:ahLst/>
            <a:cxnLst/>
            <a:rect l="l" t="t" r="r" b="b"/>
            <a:pathLst>
              <a:path w="12192000" h="4549747" extrusionOk="0">
                <a:moveTo>
                  <a:pt x="0" y="0"/>
                </a:moveTo>
                <a:lnTo>
                  <a:pt x="4679" y="0"/>
                </a:lnTo>
                <a:lnTo>
                  <a:pt x="18887" y="281361"/>
                </a:lnTo>
                <a:cubicBezTo>
                  <a:pt x="206220" y="2126001"/>
                  <a:pt x="1764077" y="3565479"/>
                  <a:pt x="3658142" y="3565479"/>
                </a:cubicBezTo>
                <a:lnTo>
                  <a:pt x="3758325" y="3562945"/>
                </a:lnTo>
                <a:lnTo>
                  <a:pt x="3758325" y="3565479"/>
                </a:lnTo>
                <a:lnTo>
                  <a:pt x="11844593" y="3565479"/>
                </a:lnTo>
                <a:lnTo>
                  <a:pt x="11844593" y="3565476"/>
                </a:lnTo>
                <a:lnTo>
                  <a:pt x="12192000" y="3565476"/>
                </a:lnTo>
                <a:lnTo>
                  <a:pt x="12192000" y="4417168"/>
                </a:lnTo>
                <a:lnTo>
                  <a:pt x="12192000" y="4549747"/>
                </a:lnTo>
                <a:lnTo>
                  <a:pt x="0" y="4549747"/>
                </a:lnTo>
                <a:close/>
              </a:path>
            </a:pathLst>
          </a:custGeom>
          <a:solidFill>
            <a:srgbClr val="116069">
              <a:alpha val="24705"/>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Letter-join Print Plus 4" panose="02000805000000020003" pitchFamily="50" charset="0"/>
              <a:sym typeface="Arial"/>
            </a:endParaRPr>
          </a:p>
        </p:txBody>
      </p:sp>
      <p:sp>
        <p:nvSpPr>
          <p:cNvPr id="99" name="Google Shape;99;p2"/>
          <p:cNvSpPr txBox="1">
            <a:spLocks noGrp="1"/>
          </p:cNvSpPr>
          <p:nvPr>
            <p:ph type="title"/>
          </p:nvPr>
        </p:nvSpPr>
        <p:spPr>
          <a:xfrm>
            <a:off x="609600" y="685800"/>
            <a:ext cx="3358776" cy="38862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FFFFFF"/>
              </a:buClr>
              <a:buSzPts val="4000"/>
              <a:buFont typeface="Abril Fatface"/>
              <a:buNone/>
            </a:pPr>
            <a:r>
              <a:rPr lang="en-GB" dirty="0">
                <a:solidFill>
                  <a:srgbClr val="FFFFFF"/>
                </a:solidFill>
              </a:rPr>
              <a:t>AIMS</a:t>
            </a:r>
            <a:endParaRPr dirty="0"/>
          </a:p>
        </p:txBody>
      </p:sp>
      <p:grpSp>
        <p:nvGrpSpPr>
          <p:cNvPr id="100" name="Google Shape;100;p2"/>
          <p:cNvGrpSpPr/>
          <p:nvPr/>
        </p:nvGrpSpPr>
        <p:grpSpPr>
          <a:xfrm>
            <a:off x="5037984" y="591671"/>
            <a:ext cx="6544416" cy="4666129"/>
            <a:chOff x="0" y="0"/>
            <a:chExt cx="6544416" cy="4666129"/>
          </a:xfrm>
        </p:grpSpPr>
        <p:sp>
          <p:nvSpPr>
            <p:cNvPr id="101" name="Google Shape;101;p2"/>
            <p:cNvSpPr/>
            <p:nvPr/>
          </p:nvSpPr>
          <p:spPr>
            <a:xfrm rot="5400000">
              <a:off x="2583751" y="238851"/>
              <a:ext cx="3732903" cy="4188426"/>
            </a:xfrm>
            <a:prstGeom prst="round2SameRect">
              <a:avLst>
                <a:gd name="adj1" fmla="val 16667"/>
                <a:gd name="adj2" fmla="val 0"/>
              </a:avLst>
            </a:prstGeom>
            <a:solidFill>
              <a:srgbClr val="CBD7DA">
                <a:alpha val="89803"/>
              </a:srgbClr>
            </a:solidFill>
            <a:ln w="12700" cap="flat" cmpd="sng">
              <a:solidFill>
                <a:srgbClr val="CBD7DA">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Letter-join Print Plus 4" panose="02000805000000020003" pitchFamily="50" charset="0"/>
              </a:endParaRPr>
            </a:p>
          </p:txBody>
        </p:sp>
        <p:sp>
          <p:nvSpPr>
            <p:cNvPr id="102" name="Google Shape;102;p2"/>
            <p:cNvSpPr txBox="1"/>
            <p:nvPr/>
          </p:nvSpPr>
          <p:spPr>
            <a:xfrm>
              <a:off x="2355990" y="648838"/>
              <a:ext cx="4006201" cy="3368453"/>
            </a:xfrm>
            <a:prstGeom prst="rect">
              <a:avLst/>
            </a:prstGeom>
            <a:noFill/>
            <a:ln>
              <a:noFill/>
            </a:ln>
          </p:spPr>
          <p:txBody>
            <a:bodyPr spcFirstLastPara="1" wrap="square" lIns="102850" tIns="51425" rIns="102850" bIns="51425" anchor="ctr" anchorCtr="0">
              <a:noAutofit/>
            </a:bodyPr>
            <a:lstStyle/>
            <a:p>
              <a:pPr marL="228600" marR="0" lvl="1" indent="-228600" algn="l" rtl="0">
                <a:lnSpc>
                  <a:spcPct val="90000"/>
                </a:lnSpc>
                <a:spcBef>
                  <a:spcPts val="0"/>
                </a:spcBef>
                <a:spcAft>
                  <a:spcPts val="0"/>
                </a:spcAft>
                <a:buClr>
                  <a:schemeClr val="dk1"/>
                </a:buClr>
                <a:buSzPts val="2700"/>
                <a:buFont typeface="Arial"/>
                <a:buChar char="•"/>
              </a:pPr>
              <a:r>
                <a:rPr lang="en-GB" sz="2700" b="0" i="0" u="none" strike="noStrike" cap="none" dirty="0">
                  <a:solidFill>
                    <a:schemeClr val="dk1"/>
                  </a:solidFill>
                  <a:latin typeface="Letter-join Print Plus 4" panose="02000805000000020003" pitchFamily="50" charset="0"/>
                  <a:sym typeface="Arial"/>
                </a:rPr>
                <a:t>Rationale and curriculum intent </a:t>
              </a:r>
              <a:endParaRPr sz="2700" b="0" i="0" u="none" strike="noStrike" cap="none" dirty="0">
                <a:solidFill>
                  <a:schemeClr val="dk1"/>
                </a:solidFill>
                <a:latin typeface="Letter-join Print Plus 4" panose="02000805000000020003" pitchFamily="50" charset="0"/>
                <a:sym typeface="Arial"/>
              </a:endParaRPr>
            </a:p>
            <a:p>
              <a:pPr marL="228600" marR="0" lvl="1" indent="-228600" algn="l" rtl="0">
                <a:lnSpc>
                  <a:spcPct val="90000"/>
                </a:lnSpc>
                <a:spcBef>
                  <a:spcPts val="405"/>
                </a:spcBef>
                <a:spcAft>
                  <a:spcPts val="0"/>
                </a:spcAft>
                <a:buClr>
                  <a:schemeClr val="dk1"/>
                </a:buClr>
                <a:buSzPts val="2700"/>
                <a:buFont typeface="Arial"/>
                <a:buChar char="•"/>
              </a:pPr>
              <a:r>
                <a:rPr lang="en-GB" sz="2700" b="0" i="0" u="none" strike="noStrike" cap="none" dirty="0">
                  <a:solidFill>
                    <a:schemeClr val="dk1"/>
                  </a:solidFill>
                  <a:latin typeface="Letter-join Print Plus 4" panose="02000805000000020003" pitchFamily="50" charset="0"/>
                  <a:sym typeface="Arial"/>
                </a:rPr>
                <a:t>Subject monitoring </a:t>
              </a:r>
              <a:endParaRPr sz="2700" b="0" i="0" u="none" strike="noStrike" cap="none" dirty="0">
                <a:solidFill>
                  <a:schemeClr val="dk1"/>
                </a:solidFill>
                <a:latin typeface="Letter-join Print Plus 4" panose="02000805000000020003" pitchFamily="50" charset="0"/>
                <a:sym typeface="Arial"/>
              </a:endParaRPr>
            </a:p>
            <a:p>
              <a:pPr marL="228600" marR="0" lvl="1" indent="-228600" algn="l" rtl="0">
                <a:lnSpc>
                  <a:spcPct val="90000"/>
                </a:lnSpc>
                <a:spcBef>
                  <a:spcPts val="405"/>
                </a:spcBef>
                <a:spcAft>
                  <a:spcPts val="0"/>
                </a:spcAft>
                <a:buClr>
                  <a:schemeClr val="dk1"/>
                </a:buClr>
                <a:buSzPts val="2700"/>
                <a:buFont typeface="Arial"/>
                <a:buChar char="•"/>
              </a:pPr>
              <a:r>
                <a:rPr lang="en-GB" sz="2700" b="0" i="0" u="none" strike="noStrike" cap="none" dirty="0">
                  <a:solidFill>
                    <a:schemeClr val="dk1"/>
                  </a:solidFill>
                  <a:latin typeface="Letter-join Print Plus 4" panose="02000805000000020003" pitchFamily="50" charset="0"/>
                  <a:sym typeface="Arial"/>
                </a:rPr>
                <a:t>Professional development </a:t>
              </a:r>
              <a:endParaRPr sz="2700" b="0" i="0" u="none" strike="noStrike" cap="none" dirty="0">
                <a:solidFill>
                  <a:schemeClr val="dk1"/>
                </a:solidFill>
                <a:latin typeface="Letter-join Print Plus 4" panose="02000805000000020003" pitchFamily="50" charset="0"/>
                <a:sym typeface="Arial"/>
              </a:endParaRPr>
            </a:p>
            <a:p>
              <a:pPr marL="228600" marR="0" lvl="1" indent="-228600" algn="l" rtl="0">
                <a:lnSpc>
                  <a:spcPct val="90000"/>
                </a:lnSpc>
                <a:spcBef>
                  <a:spcPts val="405"/>
                </a:spcBef>
                <a:spcAft>
                  <a:spcPts val="0"/>
                </a:spcAft>
                <a:buClr>
                  <a:schemeClr val="dk1"/>
                </a:buClr>
                <a:buSzPts val="2700"/>
                <a:buFont typeface="Arial"/>
                <a:buChar char="•"/>
              </a:pPr>
              <a:r>
                <a:rPr lang="en-GB" sz="2700" b="0" i="0" u="none" strike="noStrike" cap="none" dirty="0">
                  <a:solidFill>
                    <a:schemeClr val="dk1"/>
                  </a:solidFill>
                  <a:latin typeface="Letter-join Print Plus 4" panose="02000805000000020003" pitchFamily="50" charset="0"/>
                  <a:sym typeface="Arial"/>
                </a:rPr>
                <a:t>Assessment, tracking and progress</a:t>
              </a:r>
              <a:endParaRPr sz="2700" b="0" i="0" u="none" strike="noStrike" cap="none" dirty="0">
                <a:solidFill>
                  <a:schemeClr val="dk1"/>
                </a:solidFill>
                <a:latin typeface="Letter-join Print Plus 4" panose="02000805000000020003" pitchFamily="50" charset="0"/>
                <a:sym typeface="Arial"/>
              </a:endParaRPr>
            </a:p>
            <a:p>
              <a:pPr marL="228600" marR="0" lvl="1" indent="-228600" algn="l" rtl="0">
                <a:lnSpc>
                  <a:spcPct val="90000"/>
                </a:lnSpc>
                <a:spcBef>
                  <a:spcPts val="405"/>
                </a:spcBef>
                <a:spcAft>
                  <a:spcPts val="0"/>
                </a:spcAft>
                <a:buClr>
                  <a:schemeClr val="dk1"/>
                </a:buClr>
                <a:buSzPts val="2700"/>
                <a:buFont typeface="Arial"/>
                <a:buChar char="•"/>
              </a:pPr>
              <a:r>
                <a:rPr lang="en-GB" sz="2700" b="0" i="0" u="none" strike="noStrike" cap="none" dirty="0">
                  <a:solidFill>
                    <a:schemeClr val="dk1"/>
                  </a:solidFill>
                  <a:latin typeface="Letter-join Print Plus 4" panose="02000805000000020003" pitchFamily="50" charset="0"/>
                  <a:sym typeface="Arial"/>
                </a:rPr>
                <a:t>Action plan</a:t>
              </a:r>
              <a:endParaRPr sz="2700" b="0" i="0" u="none" strike="noStrike" cap="none" dirty="0">
                <a:solidFill>
                  <a:schemeClr val="dk1"/>
                </a:solidFill>
                <a:latin typeface="Letter-join Print Plus 4" panose="02000805000000020003" pitchFamily="50" charset="0"/>
                <a:sym typeface="Arial"/>
              </a:endParaRPr>
            </a:p>
          </p:txBody>
        </p:sp>
        <p:sp>
          <p:nvSpPr>
            <p:cNvPr id="103" name="Google Shape;103;p2"/>
            <p:cNvSpPr/>
            <p:nvPr/>
          </p:nvSpPr>
          <p:spPr>
            <a:xfrm>
              <a:off x="0" y="0"/>
              <a:ext cx="2355989" cy="4666129"/>
            </a:xfrm>
            <a:prstGeom prst="roundRect">
              <a:avLst>
                <a:gd name="adj" fmla="val 16667"/>
              </a:avLst>
            </a:prstGeom>
            <a:solidFill>
              <a:srgbClr val="15818C"/>
            </a:solidFill>
            <a:ln w="12700" cap="flat" cmpd="sng">
              <a:solidFill>
                <a:srgbClr val="F3F1EB"/>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Letter-join Print Plus 4" panose="02000805000000020003" pitchFamily="50" charset="0"/>
              </a:endParaRPr>
            </a:p>
          </p:txBody>
        </p:sp>
        <p:sp>
          <p:nvSpPr>
            <p:cNvPr id="104" name="Google Shape;104;p2"/>
            <p:cNvSpPr txBox="1"/>
            <p:nvPr/>
          </p:nvSpPr>
          <p:spPr>
            <a:xfrm>
              <a:off x="115010" y="115010"/>
              <a:ext cx="2125969" cy="4436109"/>
            </a:xfrm>
            <a:prstGeom prst="rect">
              <a:avLst/>
            </a:prstGeom>
            <a:noFill/>
            <a:ln>
              <a:noFill/>
            </a:ln>
          </p:spPr>
          <p:txBody>
            <a:bodyPr spcFirstLastPara="1" wrap="square" lIns="72375" tIns="36175" rIns="72375" bIns="36175" anchor="ctr" anchorCtr="0">
              <a:noAutofit/>
            </a:bodyPr>
            <a:lstStyle/>
            <a:p>
              <a:pPr marL="0" marR="0" lvl="0" indent="0" algn="ctr" rtl="0">
                <a:lnSpc>
                  <a:spcPct val="90000"/>
                </a:lnSpc>
                <a:spcBef>
                  <a:spcPts val="0"/>
                </a:spcBef>
                <a:spcAft>
                  <a:spcPts val="0"/>
                </a:spcAft>
                <a:buClr>
                  <a:schemeClr val="lt1"/>
                </a:buClr>
                <a:buSzPts val="1900"/>
                <a:buFont typeface="Arial"/>
                <a:buNone/>
              </a:pPr>
              <a:r>
                <a:rPr lang="en-GB" sz="1900" b="0" i="0" u="none" strike="noStrike" cap="none" dirty="0">
                  <a:solidFill>
                    <a:schemeClr val="lt1"/>
                  </a:solidFill>
                  <a:latin typeface="Letter-join Print Plus 4" panose="02000805000000020003" pitchFamily="50" charset="0"/>
                  <a:sym typeface="Arial"/>
                </a:rPr>
                <a:t>As part of our ‘Leadership and Management’ and Quality of Education School Development Plan, this presentation is designed to share information regarding the intent, implementation and impact of the curriculum, including but not limited to:</a:t>
              </a:r>
              <a:endParaRPr sz="1900" b="0" i="0" u="none" strike="noStrike" cap="none" dirty="0">
                <a:solidFill>
                  <a:schemeClr val="lt1"/>
                </a:solidFill>
                <a:latin typeface="Letter-join Print Plus 4" panose="02000805000000020003" pitchFamily="50" charset="0"/>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txBox="1">
            <a:spLocks noGrp="1"/>
          </p:cNvSpPr>
          <p:nvPr>
            <p:ph type="title"/>
          </p:nvPr>
        </p:nvSpPr>
        <p:spPr>
          <a:xfrm>
            <a:off x="905256" y="590668"/>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Rationale and Curriculum Intent </a:t>
            </a:r>
            <a:endParaRPr dirty="0"/>
          </a:p>
        </p:txBody>
      </p:sp>
      <p:sp>
        <p:nvSpPr>
          <p:cNvPr id="110" name="Google Shape;110;p3"/>
          <p:cNvSpPr txBox="1">
            <a:spLocks noGrp="1"/>
          </p:cNvSpPr>
          <p:nvPr>
            <p:ph type="body" idx="1"/>
          </p:nvPr>
        </p:nvSpPr>
        <p:spPr>
          <a:xfrm>
            <a:off x="336883" y="1919673"/>
            <a:ext cx="11742822" cy="4123318"/>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20000"/>
              </a:lnSpc>
              <a:spcBef>
                <a:spcPts val="0"/>
              </a:spcBef>
              <a:spcAft>
                <a:spcPts val="0"/>
              </a:spcAft>
              <a:buSzPct val="100000"/>
              <a:buNone/>
            </a:pPr>
            <a:r>
              <a:rPr lang="en-GB" dirty="0"/>
              <a:t>Following the Kapow SOW, pupils at Latchford St James are encouraged and inspired to become curious and explorative thinkers with a diverse knowledge of the world. We want pupils to develop their confidence to question and respectfully observe places, measure and record data and analyse and present their findings. The Geography curriculum at Latchford St James aims to encourage:</a:t>
            </a:r>
            <a:endParaRPr dirty="0"/>
          </a:p>
          <a:p>
            <a:pPr marL="0" lvl="0" indent="0" algn="l" rtl="0">
              <a:lnSpc>
                <a:spcPct val="120000"/>
              </a:lnSpc>
              <a:spcBef>
                <a:spcPts val="1000"/>
              </a:spcBef>
              <a:spcAft>
                <a:spcPts val="0"/>
              </a:spcAft>
              <a:buSzPct val="100000"/>
              <a:buNone/>
            </a:pPr>
            <a:r>
              <a:rPr lang="en-GB" dirty="0"/>
              <a:t>• A strong focus on developing both geographical skills and knowledge. </a:t>
            </a:r>
            <a:endParaRPr dirty="0"/>
          </a:p>
          <a:p>
            <a:pPr marL="0" lvl="0" indent="0" algn="l" rtl="0">
              <a:lnSpc>
                <a:spcPct val="120000"/>
              </a:lnSpc>
              <a:spcBef>
                <a:spcPts val="1000"/>
              </a:spcBef>
              <a:spcAft>
                <a:spcPts val="0"/>
              </a:spcAft>
              <a:buSzPct val="100000"/>
              <a:buNone/>
            </a:pPr>
            <a:r>
              <a:rPr lang="en-GB" dirty="0"/>
              <a:t>• Critical thinking, with the ability to ask perceptive questions and explain and analyse evidence. </a:t>
            </a:r>
            <a:endParaRPr dirty="0"/>
          </a:p>
          <a:p>
            <a:pPr marL="0" lvl="0" indent="0" algn="l" rtl="0">
              <a:lnSpc>
                <a:spcPct val="120000"/>
              </a:lnSpc>
              <a:spcBef>
                <a:spcPts val="1000"/>
              </a:spcBef>
              <a:spcAft>
                <a:spcPts val="0"/>
              </a:spcAft>
              <a:buSzPct val="100000"/>
              <a:buNone/>
            </a:pPr>
            <a:r>
              <a:rPr lang="en-GB" dirty="0"/>
              <a:t>• The development of fieldwork skills across each year group. </a:t>
            </a:r>
            <a:endParaRPr dirty="0"/>
          </a:p>
          <a:p>
            <a:pPr marL="0" lvl="0" indent="0" algn="l" rtl="0">
              <a:lnSpc>
                <a:spcPct val="120000"/>
              </a:lnSpc>
              <a:spcBef>
                <a:spcPts val="1000"/>
              </a:spcBef>
              <a:spcAft>
                <a:spcPts val="0"/>
              </a:spcAft>
              <a:buSzPct val="100000"/>
              <a:buNone/>
            </a:pPr>
            <a:r>
              <a:rPr lang="en-GB" dirty="0"/>
              <a:t>• A deep interest and knowledge of pupils’ locality and how it differs from other areas of the world. </a:t>
            </a:r>
            <a:endParaRPr dirty="0"/>
          </a:p>
          <a:p>
            <a:pPr marL="0" lvl="0" indent="0" algn="l" rtl="0">
              <a:lnSpc>
                <a:spcPct val="120000"/>
              </a:lnSpc>
              <a:spcBef>
                <a:spcPts val="1000"/>
              </a:spcBef>
              <a:spcAft>
                <a:spcPts val="0"/>
              </a:spcAft>
              <a:buSzPct val="100000"/>
              <a:buNone/>
            </a:pPr>
            <a:r>
              <a:rPr lang="en-GB" dirty="0"/>
              <a:t>• A growing understanding of geographical concepts, terms and vocabulary.</a:t>
            </a:r>
            <a:endParaRPr dirty="0"/>
          </a:p>
          <a:p>
            <a:pPr marL="0" lvl="0" indent="0" algn="l" rtl="0">
              <a:lnSpc>
                <a:spcPct val="120000"/>
              </a:lnSpc>
              <a:spcBef>
                <a:spcPts val="1000"/>
              </a:spcBef>
              <a:spcAft>
                <a:spcPts val="0"/>
              </a:spcAft>
              <a:buSzPct val="100000"/>
              <a:buNone/>
            </a:pPr>
            <a:r>
              <a:rPr lang="en-GB" dirty="0"/>
              <a:t>The scheme has been adapted to ensure that pupils experience their local area first hand and make use of       the geographical location in which the school is set.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txBox="1">
            <a:spLocks noGrp="1"/>
          </p:cNvSpPr>
          <p:nvPr>
            <p:ph type="title"/>
          </p:nvPr>
        </p:nvSpPr>
        <p:spPr>
          <a:xfrm>
            <a:off x="905256" y="590668"/>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Curriculum Implementation</a:t>
            </a:r>
            <a:endParaRPr dirty="0"/>
          </a:p>
        </p:txBody>
      </p:sp>
      <p:sp>
        <p:nvSpPr>
          <p:cNvPr id="116" name="Google Shape;116;p4"/>
          <p:cNvSpPr txBox="1">
            <a:spLocks noGrp="1"/>
          </p:cNvSpPr>
          <p:nvPr>
            <p:ph type="body" idx="1"/>
          </p:nvPr>
        </p:nvSpPr>
        <p:spPr>
          <a:xfrm>
            <a:off x="914400" y="1919673"/>
            <a:ext cx="9914860" cy="4123318"/>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SzPts val="2000"/>
              <a:buNone/>
            </a:pPr>
            <a:r>
              <a:rPr lang="en-GB" dirty="0"/>
              <a:t>Latchford St James Geography curriculum is organised under four strands: locational knowledge, place knowledge, human and physical geography, geographical skills and fieldwork. Through the Kapow scheme, there is clear progression of skills and knowledge across the four strands. </a:t>
            </a:r>
            <a:endParaRPr dirty="0"/>
          </a:p>
          <a:p>
            <a:pPr marL="0" lvl="0" indent="0" algn="l" rtl="0">
              <a:lnSpc>
                <a:spcPct val="120000"/>
              </a:lnSpc>
              <a:spcBef>
                <a:spcPts val="1000"/>
              </a:spcBef>
              <a:spcAft>
                <a:spcPts val="0"/>
              </a:spcAft>
              <a:buSzPts val="2000"/>
              <a:buNone/>
            </a:pPr>
            <a:r>
              <a:rPr lang="en-GB" dirty="0"/>
              <a:t>Using a spiral curriculum, meaning that essential knowledge and skills are revisited with increasing complexity, pupils build upon their previous learning within each topic. </a:t>
            </a:r>
            <a:endParaRPr dirty="0"/>
          </a:p>
          <a:p>
            <a:pPr marL="0" lvl="0" indent="0" algn="l" rtl="0">
              <a:lnSpc>
                <a:spcPct val="120000"/>
              </a:lnSpc>
              <a:spcBef>
                <a:spcPts val="1000"/>
              </a:spcBef>
              <a:spcAft>
                <a:spcPts val="0"/>
              </a:spcAft>
              <a:buSzPts val="2000"/>
              <a:buNone/>
            </a:pPr>
            <a:r>
              <a:rPr lang="en-GB" dirty="0"/>
              <a:t>The curriculum has been designed to make use of our local area, including exploring the River Mersey, visiting local landmarks and carrying out fieldwork in Victoria Park. Within each topic there has been a carefully selected enrichment activity to ensure learning is meaningful.</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5"/>
          <p:cNvSpPr txBox="1">
            <a:spLocks noGrp="1"/>
          </p:cNvSpPr>
          <p:nvPr>
            <p:ph type="title"/>
          </p:nvPr>
        </p:nvSpPr>
        <p:spPr>
          <a:xfrm>
            <a:off x="914400" y="0"/>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Curriculum Impact</a:t>
            </a:r>
            <a:endParaRPr dirty="0"/>
          </a:p>
        </p:txBody>
      </p:sp>
      <p:sp>
        <p:nvSpPr>
          <p:cNvPr id="122" name="Google Shape;122;p5"/>
          <p:cNvSpPr txBox="1">
            <a:spLocks noGrp="1"/>
          </p:cNvSpPr>
          <p:nvPr>
            <p:ph type="body" idx="1"/>
          </p:nvPr>
        </p:nvSpPr>
        <p:spPr>
          <a:xfrm>
            <a:off x="401052" y="1072006"/>
            <a:ext cx="11389895" cy="5785994"/>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SzPct val="100000"/>
              <a:buNone/>
            </a:pPr>
            <a:r>
              <a:rPr lang="en-GB" dirty="0"/>
              <a:t>The expected impact of our Geography curriculum is that children will: </a:t>
            </a:r>
            <a:endParaRPr dirty="0"/>
          </a:p>
          <a:p>
            <a:pPr marL="0" lvl="0" indent="0" algn="l" rtl="0">
              <a:lnSpc>
                <a:spcPct val="120000"/>
              </a:lnSpc>
              <a:spcBef>
                <a:spcPts val="1000"/>
              </a:spcBef>
              <a:spcAft>
                <a:spcPts val="0"/>
              </a:spcAft>
              <a:buSzPct val="100000"/>
              <a:buNone/>
            </a:pPr>
            <a:r>
              <a:rPr lang="en-GB" dirty="0"/>
              <a:t>● Compare and contrast human and physical features to describe and understand similarities and differences between various places in the UK, Europe and the Americas. </a:t>
            </a:r>
            <a:endParaRPr dirty="0"/>
          </a:p>
          <a:p>
            <a:pPr marL="0" lvl="0" indent="0" algn="l" rtl="0">
              <a:lnSpc>
                <a:spcPct val="120000"/>
              </a:lnSpc>
              <a:spcBef>
                <a:spcPts val="1000"/>
              </a:spcBef>
              <a:spcAft>
                <a:spcPts val="0"/>
              </a:spcAft>
              <a:buSzPct val="100000"/>
              <a:buNone/>
            </a:pPr>
            <a:r>
              <a:rPr lang="en-GB" dirty="0"/>
              <a:t>● Name, locate and understand where and why the physical elements of our world are located and how they interact, including processes over time relating to climate, biomes, natural disasters and the water cycle. </a:t>
            </a:r>
            <a:endParaRPr dirty="0"/>
          </a:p>
          <a:p>
            <a:pPr marL="0" lvl="0" indent="0" algn="l" rtl="0">
              <a:lnSpc>
                <a:spcPct val="120000"/>
              </a:lnSpc>
              <a:spcBef>
                <a:spcPts val="1000"/>
              </a:spcBef>
              <a:spcAft>
                <a:spcPts val="0"/>
              </a:spcAft>
              <a:buSzPct val="100000"/>
              <a:buNone/>
            </a:pPr>
            <a:r>
              <a:rPr lang="en-GB" dirty="0"/>
              <a:t>● Understand how humans use the land for economic and trading purposes, including how the distribution of natural resources has shaped this. </a:t>
            </a:r>
            <a:endParaRPr dirty="0"/>
          </a:p>
          <a:p>
            <a:pPr marL="0" lvl="0" indent="0" algn="l" rtl="0">
              <a:lnSpc>
                <a:spcPct val="120000"/>
              </a:lnSpc>
              <a:spcBef>
                <a:spcPts val="1000"/>
              </a:spcBef>
              <a:spcAft>
                <a:spcPts val="0"/>
              </a:spcAft>
              <a:buSzPct val="100000"/>
              <a:buNone/>
            </a:pPr>
            <a:r>
              <a:rPr lang="en-GB" dirty="0"/>
              <a:t>● Develop an appreciation for how humans are impacted by and have evolved around the physical geography surrounding them and how humans have had an impact on the environment, both positive and negative. </a:t>
            </a:r>
            <a:endParaRPr dirty="0"/>
          </a:p>
          <a:p>
            <a:pPr marL="0" lvl="0" indent="0" algn="l" rtl="0">
              <a:lnSpc>
                <a:spcPct val="120000"/>
              </a:lnSpc>
              <a:spcBef>
                <a:spcPts val="1000"/>
              </a:spcBef>
              <a:spcAft>
                <a:spcPts val="0"/>
              </a:spcAft>
              <a:buSzPct val="100000"/>
              <a:buNone/>
            </a:pPr>
            <a:r>
              <a:rPr lang="en-GB" dirty="0"/>
              <a:t>● Develop a sense of location and place around the UK and some areas of the wider world using the eight-points of a compass, four and six-figure grid references, symbols and keys on maps, globes, atlases, aerial photographs and digital mapping. </a:t>
            </a:r>
            <a:endParaRPr dirty="0"/>
          </a:p>
          <a:p>
            <a:pPr marL="0" lvl="0" indent="0" algn="l" rtl="0">
              <a:lnSpc>
                <a:spcPct val="120000"/>
              </a:lnSpc>
              <a:spcBef>
                <a:spcPts val="1000"/>
              </a:spcBef>
              <a:spcAft>
                <a:spcPts val="0"/>
              </a:spcAft>
              <a:buSzPct val="100000"/>
              <a:buNone/>
            </a:pPr>
            <a:r>
              <a:rPr lang="en-GB" dirty="0"/>
              <a:t>● Identify and understand how various elements of our globe create positioning, including latitude, longitude, the hemispheres, the tropics and how time zones work, including night and day. </a:t>
            </a:r>
            <a:endParaRPr dirty="0"/>
          </a:p>
          <a:p>
            <a:pPr marL="0" lvl="0" indent="0" algn="l" rtl="0">
              <a:lnSpc>
                <a:spcPct val="120000"/>
              </a:lnSpc>
              <a:spcBef>
                <a:spcPts val="1000"/>
              </a:spcBef>
              <a:spcAft>
                <a:spcPts val="0"/>
              </a:spcAft>
              <a:buSzPct val="100000"/>
              <a:buNone/>
            </a:pPr>
            <a:r>
              <a:rPr lang="en-GB" dirty="0"/>
              <a:t>● Present and answer their own geographical enquiries using planned and specifically chosen methodologies, collected data and digital technologies. </a:t>
            </a:r>
            <a:endParaRPr dirty="0"/>
          </a:p>
          <a:p>
            <a:pPr marL="0" lvl="0" indent="0" algn="l" rtl="0">
              <a:lnSpc>
                <a:spcPct val="120000"/>
              </a:lnSpc>
              <a:spcBef>
                <a:spcPts val="1000"/>
              </a:spcBef>
              <a:spcAft>
                <a:spcPts val="0"/>
              </a:spcAft>
              <a:buSzPct val="100000"/>
              <a:buNone/>
            </a:pPr>
            <a:r>
              <a:rPr lang="en-GB" dirty="0"/>
              <a:t>● Meet the end of key stage expectations outlined in the National curriculum for Geography by the end of Year 2 and Year 6. </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6"/>
          <p:cNvSpPr txBox="1">
            <a:spLocks noGrp="1"/>
          </p:cNvSpPr>
          <p:nvPr>
            <p:ph type="title"/>
          </p:nvPr>
        </p:nvSpPr>
        <p:spPr>
          <a:xfrm>
            <a:off x="308248" y="150507"/>
            <a:ext cx="1178404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Christian Values and UNICEF Rights</a:t>
            </a:r>
            <a:endParaRPr dirty="0"/>
          </a:p>
        </p:txBody>
      </p:sp>
      <p:sp>
        <p:nvSpPr>
          <p:cNvPr id="128" name="Google Shape;128;p6"/>
          <p:cNvSpPr txBox="1">
            <a:spLocks noGrp="1"/>
          </p:cNvSpPr>
          <p:nvPr>
            <p:ph type="body" idx="1"/>
          </p:nvPr>
        </p:nvSpPr>
        <p:spPr>
          <a:xfrm>
            <a:off x="208547" y="1138989"/>
            <a:ext cx="11983453" cy="4904002"/>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20000"/>
              </a:lnSpc>
              <a:spcBef>
                <a:spcPts val="0"/>
              </a:spcBef>
              <a:spcAft>
                <a:spcPts val="0"/>
              </a:spcAft>
              <a:buSzPct val="100000"/>
              <a:buNone/>
            </a:pPr>
            <a:r>
              <a:rPr lang="en-GB" dirty="0"/>
              <a:t>At Latchford St James, Christian Values are woven through everything we do and teach. In Geography, particular focus is given to:</a:t>
            </a:r>
            <a:endParaRPr dirty="0"/>
          </a:p>
          <a:p>
            <a:pPr marL="228600" lvl="0" indent="-228600" algn="l" rtl="0">
              <a:lnSpc>
                <a:spcPct val="120000"/>
              </a:lnSpc>
              <a:spcBef>
                <a:spcPts val="1000"/>
              </a:spcBef>
              <a:spcAft>
                <a:spcPts val="0"/>
              </a:spcAft>
              <a:buSzPct val="100000"/>
              <a:buChar char="•"/>
            </a:pPr>
            <a:r>
              <a:rPr lang="en-GB" dirty="0"/>
              <a:t>Stewardship of Creation - the importance of caring for our planet, aligning with the Christian belief that God created the world and entrusted humans with its care</a:t>
            </a:r>
            <a:endParaRPr dirty="0"/>
          </a:p>
          <a:p>
            <a:pPr marL="228600" lvl="0" indent="-228600" algn="l" rtl="0">
              <a:lnSpc>
                <a:spcPct val="120000"/>
              </a:lnSpc>
              <a:spcBef>
                <a:spcPts val="1000"/>
              </a:spcBef>
              <a:spcAft>
                <a:spcPts val="0"/>
              </a:spcAft>
              <a:buSzPct val="100000"/>
              <a:buChar char="•"/>
            </a:pPr>
            <a:r>
              <a:rPr lang="en-GB" dirty="0"/>
              <a:t>Respect - encouraging pupils to appreciate the beauty and diversity of the world, treating it with respect</a:t>
            </a:r>
            <a:endParaRPr dirty="0"/>
          </a:p>
          <a:p>
            <a:pPr marL="228600" lvl="0" indent="-228600" algn="l" rtl="0">
              <a:lnSpc>
                <a:spcPct val="120000"/>
              </a:lnSpc>
              <a:spcBef>
                <a:spcPts val="1000"/>
              </a:spcBef>
              <a:spcAft>
                <a:spcPts val="0"/>
              </a:spcAft>
              <a:buSzPct val="100000"/>
              <a:buChar char="•"/>
            </a:pPr>
            <a:r>
              <a:rPr lang="en-GB" dirty="0"/>
              <a:t>Citizenship – fostering a sense of global responsibility and empathy </a:t>
            </a:r>
            <a:endParaRPr dirty="0"/>
          </a:p>
          <a:p>
            <a:pPr marL="228600" lvl="0" indent="-228600" algn="l" rtl="0">
              <a:lnSpc>
                <a:spcPct val="120000"/>
              </a:lnSpc>
              <a:spcBef>
                <a:spcPts val="1000"/>
              </a:spcBef>
              <a:spcAft>
                <a:spcPts val="0"/>
              </a:spcAft>
              <a:buSzPct val="100000"/>
              <a:buChar char="•"/>
            </a:pPr>
            <a:r>
              <a:rPr lang="en-GB" dirty="0"/>
              <a:t>Justice – exploring issues of poverty, inequality and injustice and encouraging pupils to think critically about how they can contribute to a more just world </a:t>
            </a:r>
            <a:endParaRPr dirty="0"/>
          </a:p>
          <a:p>
            <a:pPr marL="228600" lvl="0" indent="-228600" algn="l" rtl="0">
              <a:lnSpc>
                <a:spcPct val="120000"/>
              </a:lnSpc>
              <a:spcBef>
                <a:spcPts val="1000"/>
              </a:spcBef>
              <a:spcAft>
                <a:spcPts val="0"/>
              </a:spcAft>
              <a:buSzPct val="100000"/>
              <a:buChar char="•"/>
            </a:pPr>
            <a:r>
              <a:rPr lang="en-GB" dirty="0"/>
              <a:t>Courage – encouraging pupils to have courage in the face of environmental challenges, recognising that they can make a difference </a:t>
            </a:r>
            <a:endParaRPr dirty="0"/>
          </a:p>
          <a:p>
            <a:pPr marL="228600" lvl="0" indent="-120650" algn="l" rtl="0">
              <a:lnSpc>
                <a:spcPct val="120000"/>
              </a:lnSpc>
              <a:spcBef>
                <a:spcPts val="1000"/>
              </a:spcBef>
              <a:spcAft>
                <a:spcPts val="0"/>
              </a:spcAft>
              <a:buSzPct val="100000"/>
              <a:buNone/>
            </a:pPr>
            <a:endParaRPr dirty="0"/>
          </a:p>
          <a:p>
            <a:pPr marL="228600" lvl="0" indent="-228600" algn="l" rtl="0">
              <a:lnSpc>
                <a:spcPct val="120000"/>
              </a:lnSpc>
              <a:spcBef>
                <a:spcPts val="1000"/>
              </a:spcBef>
              <a:spcAft>
                <a:spcPts val="0"/>
              </a:spcAft>
              <a:buSzPct val="100000"/>
              <a:buChar char="•"/>
            </a:pPr>
            <a:r>
              <a:rPr lang="en-GB" dirty="0"/>
              <a:t>Article 28 – Every child has the right to education</a:t>
            </a:r>
            <a:endParaRPr dirty="0"/>
          </a:p>
          <a:p>
            <a:pPr marL="228600" lvl="0" indent="-228600" algn="l" rtl="0">
              <a:lnSpc>
                <a:spcPct val="120000"/>
              </a:lnSpc>
              <a:spcBef>
                <a:spcPts val="1000"/>
              </a:spcBef>
              <a:spcAft>
                <a:spcPts val="0"/>
              </a:spcAft>
              <a:buSzPct val="100000"/>
              <a:buChar char="•"/>
            </a:pPr>
            <a:r>
              <a:rPr lang="en-GB" dirty="0"/>
              <a:t>Article 29 - Education must develop every child’s personality, talents and abilities to the full. It must encourage the child’s respect for human rights, as well as respect for their parents, their own and other cultures, and the environment.</a:t>
            </a:r>
            <a:endParaRPr dirty="0"/>
          </a:p>
          <a:p>
            <a:pPr marL="228600" lvl="0" indent="-120650" algn="l" rtl="0">
              <a:lnSpc>
                <a:spcPct val="120000"/>
              </a:lnSpc>
              <a:spcBef>
                <a:spcPts val="1000"/>
              </a:spcBef>
              <a:spcAft>
                <a:spcPts val="0"/>
              </a:spcAft>
              <a:buSzPct val="1000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7"/>
          <p:cNvSpPr txBox="1">
            <a:spLocks noGrp="1"/>
          </p:cNvSpPr>
          <p:nvPr>
            <p:ph type="title"/>
          </p:nvPr>
        </p:nvSpPr>
        <p:spPr>
          <a:xfrm>
            <a:off x="440035" y="150507"/>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Planning </a:t>
            </a:r>
            <a:endParaRPr dirty="0"/>
          </a:p>
        </p:txBody>
      </p:sp>
      <p:sp>
        <p:nvSpPr>
          <p:cNvPr id="134" name="Google Shape;134;p7"/>
          <p:cNvSpPr txBox="1">
            <a:spLocks noGrp="1"/>
          </p:cNvSpPr>
          <p:nvPr>
            <p:ph type="body" idx="1"/>
          </p:nvPr>
        </p:nvSpPr>
        <p:spPr>
          <a:xfrm>
            <a:off x="440035" y="1165694"/>
            <a:ext cx="9914860" cy="4123318"/>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SzPts val="2000"/>
              <a:buNone/>
            </a:pPr>
            <a:r>
              <a:rPr lang="en-GB" dirty="0"/>
              <a:t>LINK TO SCHOOL WESBITE – CURRICULUM – GEOGRAPHY PAGE</a:t>
            </a:r>
            <a:endParaRPr dirty="0"/>
          </a:p>
        </p:txBody>
      </p:sp>
      <p:graphicFrame>
        <p:nvGraphicFramePr>
          <p:cNvPr id="135" name="Google Shape;135;p7"/>
          <p:cNvGraphicFramePr/>
          <p:nvPr>
            <p:extLst>
              <p:ext uri="{D42A27DB-BD31-4B8C-83A1-F6EECF244321}">
                <p14:modId xmlns:p14="http://schemas.microsoft.com/office/powerpoint/2010/main" val="3362668929"/>
              </p:ext>
            </p:extLst>
          </p:nvPr>
        </p:nvGraphicFramePr>
        <p:xfrm>
          <a:off x="256674" y="1750226"/>
          <a:ext cx="11495325" cy="4211390"/>
        </p:xfrm>
        <a:graphic>
          <a:graphicData uri="http://schemas.openxmlformats.org/drawingml/2006/table">
            <a:tbl>
              <a:tblPr firstRow="1" bandRow="1">
                <a:noFill/>
                <a:tableStyleId>{2DC7B359-84B4-4055-A4D3-93C97D5322AD}</a:tableStyleId>
              </a:tblPr>
              <a:tblGrid>
                <a:gridCol w="1253400">
                  <a:extLst>
                    <a:ext uri="{9D8B030D-6E8A-4147-A177-3AD203B41FA5}">
                      <a16:colId xmlns:a16="http://schemas.microsoft.com/office/drawing/2014/main" val="20000"/>
                    </a:ext>
                  </a:extLst>
                </a:gridCol>
                <a:gridCol w="3413975">
                  <a:extLst>
                    <a:ext uri="{9D8B030D-6E8A-4147-A177-3AD203B41FA5}">
                      <a16:colId xmlns:a16="http://schemas.microsoft.com/office/drawing/2014/main" val="20001"/>
                    </a:ext>
                  </a:extLst>
                </a:gridCol>
                <a:gridCol w="3413975">
                  <a:extLst>
                    <a:ext uri="{9D8B030D-6E8A-4147-A177-3AD203B41FA5}">
                      <a16:colId xmlns:a16="http://schemas.microsoft.com/office/drawing/2014/main" val="20002"/>
                    </a:ext>
                  </a:extLst>
                </a:gridCol>
                <a:gridCol w="3413975">
                  <a:extLst>
                    <a:ext uri="{9D8B030D-6E8A-4147-A177-3AD203B41FA5}">
                      <a16:colId xmlns:a16="http://schemas.microsoft.com/office/drawing/2014/main" val="20003"/>
                    </a:ext>
                  </a:extLst>
                </a:gridCol>
              </a:tblGrid>
              <a:tr h="370850">
                <a:tc>
                  <a:txBody>
                    <a:bodyPr/>
                    <a:lstStyle/>
                    <a:p>
                      <a:pPr marL="0" marR="0" lvl="0" indent="0" algn="l" rtl="0">
                        <a:spcBef>
                          <a:spcPts val="0"/>
                        </a:spcBef>
                        <a:spcAft>
                          <a:spcPts val="0"/>
                        </a:spcAft>
                        <a:buNone/>
                      </a:pPr>
                      <a:endParaRPr sz="1800">
                        <a:latin typeface="+mj-lt"/>
                      </a:endParaRPr>
                    </a:p>
                  </a:txBody>
                  <a:tcPr marL="91450" marR="91450" marT="45725" marB="45725"/>
                </a:tc>
                <a:tc>
                  <a:txBody>
                    <a:bodyPr/>
                    <a:lstStyle/>
                    <a:p>
                      <a:pPr marL="0" marR="0" lvl="0" indent="0" algn="l" rtl="0">
                        <a:spcBef>
                          <a:spcPts val="0"/>
                        </a:spcBef>
                        <a:spcAft>
                          <a:spcPts val="0"/>
                        </a:spcAft>
                        <a:buNone/>
                      </a:pPr>
                      <a:r>
                        <a:rPr lang="en-GB" sz="1800">
                          <a:latin typeface="+mj-lt"/>
                        </a:rPr>
                        <a:t>Topic 1</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a:latin typeface="+mj-lt"/>
                        </a:rPr>
                        <a:t>Topic 2</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a:latin typeface="+mj-lt"/>
                        </a:rPr>
                        <a:t>Topic 3</a:t>
                      </a:r>
                      <a:endParaRPr>
                        <a:latin typeface="+mj-lt"/>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GB" sz="1800" dirty="0">
                          <a:latin typeface="+mj-lt"/>
                        </a:rPr>
                        <a:t>Y1</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What is it like here?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What is the weather like in the UK?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What is it like to live in Shanghai? </a:t>
                      </a:r>
                      <a:endParaRPr dirty="0">
                        <a:latin typeface="+mj-lt"/>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1800">
                          <a:latin typeface="+mj-lt"/>
                        </a:rPr>
                        <a:t>Y2</a:t>
                      </a:r>
                      <a:endParaRPr>
                        <a:latin typeface="+mj-lt"/>
                      </a:endParaRPr>
                    </a:p>
                  </a:txBody>
                  <a:tcPr marL="91450" marR="91450" marT="45725" marB="45725"/>
                </a:tc>
                <a:tc>
                  <a:txBody>
                    <a:bodyPr/>
                    <a:lstStyle/>
                    <a:p>
                      <a:pPr marL="0" lvl="0" indent="0" algn="l" rtl="0">
                        <a:spcBef>
                          <a:spcPts val="0"/>
                        </a:spcBef>
                        <a:spcAft>
                          <a:spcPts val="0"/>
                        </a:spcAft>
                        <a:buClr>
                          <a:schemeClr val="dk1"/>
                        </a:buClr>
                        <a:buFont typeface="Arial"/>
                        <a:buNone/>
                      </a:pPr>
                      <a:r>
                        <a:rPr lang="en-GB" sz="1800" dirty="0">
                          <a:latin typeface="+mj-lt"/>
                        </a:rPr>
                        <a:t>What is it like to live by the coast?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Why is our world wonderful?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a:latin typeface="+mj-lt"/>
                        </a:rPr>
                        <a:t>Would you prefer to live in a hot or cold place?</a:t>
                      </a:r>
                      <a:endParaRPr>
                        <a:latin typeface="+mj-lt"/>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1800">
                          <a:latin typeface="+mj-lt"/>
                        </a:rPr>
                        <a:t>Y3</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Why do people live near volcanoes?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Who lives in Antarctica?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Are all settlements the same? </a:t>
                      </a:r>
                      <a:endParaRPr dirty="0">
                        <a:latin typeface="+mj-lt"/>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GB" sz="1800">
                          <a:latin typeface="+mj-lt"/>
                        </a:rPr>
                        <a:t>Y4</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Why are rainforests important to us?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a:latin typeface="+mj-lt"/>
                        </a:rPr>
                        <a:t>Where does our food come from?</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What are rivers and how are they used?</a:t>
                      </a:r>
                      <a:endParaRPr dirty="0">
                        <a:latin typeface="+mj-lt"/>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GB" sz="1800">
                          <a:latin typeface="+mj-lt"/>
                        </a:rPr>
                        <a:t>Y5</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What is life like in the Alps?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Why do oceans matter?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Would you like to live in the desert? </a:t>
                      </a:r>
                      <a:endParaRPr dirty="0">
                        <a:latin typeface="+mj-lt"/>
                      </a:endParaRPr>
                    </a:p>
                  </a:txBody>
                  <a:tcPr marL="91450" marR="91450" marT="45725" marB="45725"/>
                </a:tc>
                <a:extLst>
                  <a:ext uri="{0D108BD9-81ED-4DB2-BD59-A6C34878D82A}">
                    <a16:rowId xmlns:a16="http://schemas.microsoft.com/office/drawing/2014/main" val="10005"/>
                  </a:ext>
                </a:extLst>
              </a:tr>
              <a:tr h="370850">
                <a:tc>
                  <a:txBody>
                    <a:bodyPr/>
                    <a:lstStyle/>
                    <a:p>
                      <a:pPr marL="0" marR="0" lvl="0" indent="0" algn="l" rtl="0">
                        <a:spcBef>
                          <a:spcPts val="0"/>
                        </a:spcBef>
                        <a:spcAft>
                          <a:spcPts val="0"/>
                        </a:spcAft>
                        <a:buNone/>
                      </a:pPr>
                      <a:r>
                        <a:rPr lang="en-GB" sz="1800">
                          <a:latin typeface="+mj-lt"/>
                        </a:rPr>
                        <a:t>Y6</a:t>
                      </a:r>
                      <a:endParaRPr>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Why does the population change?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Where does energy come from? </a:t>
                      </a:r>
                      <a:endParaRPr dirty="0">
                        <a:latin typeface="+mj-lt"/>
                      </a:endParaRPr>
                    </a:p>
                  </a:txBody>
                  <a:tcPr marL="91450" marR="91450" marT="45725" marB="45725"/>
                </a:tc>
                <a:tc>
                  <a:txBody>
                    <a:bodyPr/>
                    <a:lstStyle/>
                    <a:p>
                      <a:pPr marL="0" marR="0" lvl="0" indent="0" algn="l" rtl="0">
                        <a:spcBef>
                          <a:spcPts val="0"/>
                        </a:spcBef>
                        <a:spcAft>
                          <a:spcPts val="0"/>
                        </a:spcAft>
                        <a:buNone/>
                      </a:pPr>
                      <a:r>
                        <a:rPr lang="en-GB" sz="1800" dirty="0">
                          <a:latin typeface="+mj-lt"/>
                        </a:rPr>
                        <a:t>Can I carry out an independent fieldwork enquiry? </a:t>
                      </a:r>
                      <a:endParaRPr dirty="0">
                        <a:latin typeface="+mj-lt"/>
                      </a:endParaRPr>
                    </a:p>
                  </a:txBody>
                  <a:tcPr marL="91450" marR="91450" marT="45725" marB="45725"/>
                </a:tc>
                <a:extLst>
                  <a:ext uri="{0D108BD9-81ED-4DB2-BD59-A6C34878D82A}">
                    <a16:rowId xmlns:a16="http://schemas.microsoft.com/office/drawing/2014/main" val="1000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1"/>
          <p:cNvSpPr txBox="1">
            <a:spLocks noGrp="1"/>
          </p:cNvSpPr>
          <p:nvPr>
            <p:ph type="title"/>
          </p:nvPr>
        </p:nvSpPr>
        <p:spPr>
          <a:xfrm>
            <a:off x="905256" y="590668"/>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Assessment and Progress</a:t>
            </a:r>
            <a:endParaRPr dirty="0"/>
          </a:p>
        </p:txBody>
      </p:sp>
      <p:sp>
        <p:nvSpPr>
          <p:cNvPr id="161" name="Google Shape;161;p11"/>
          <p:cNvSpPr txBox="1">
            <a:spLocks noGrp="1"/>
          </p:cNvSpPr>
          <p:nvPr>
            <p:ph type="body" idx="1"/>
          </p:nvPr>
        </p:nvSpPr>
        <p:spPr>
          <a:xfrm>
            <a:off x="914400" y="1919673"/>
            <a:ext cx="9914860" cy="4123318"/>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SzPts val="2000"/>
              <a:buNone/>
            </a:pPr>
            <a:r>
              <a:rPr lang="en-GB" dirty="0"/>
              <a:t>At Latchford St James we use summative assessment checkpoints throughout the lesson to ascertain the level of knowledge and understanding. We have created our own Geography tracking tool which allows for precise summative data to be collected at the end of each lesson. This information supports with teacher planning to ensure awareness of how to move pupils forward in their learning. Data is collected termly by Helen Chadwick in order to analyse patterns and evaluate learning. </a:t>
            </a:r>
            <a:endParaRPr dirty="0"/>
          </a:p>
          <a:p>
            <a:pPr marL="0" lvl="0" indent="0" algn="l" rtl="0">
              <a:lnSpc>
                <a:spcPct val="120000"/>
              </a:lnSpc>
              <a:spcBef>
                <a:spcPts val="1000"/>
              </a:spcBef>
              <a:spcAft>
                <a:spcPts val="0"/>
              </a:spcAft>
              <a:buSzPts val="2000"/>
              <a:buNone/>
            </a:pPr>
            <a:r>
              <a:rPr lang="en-GB" dirty="0"/>
              <a:t>Pupils are also encouraged to carry out their work with good detail to presentation and this is assessed in each lesson.</a:t>
            </a:r>
            <a:endParaRPr dirty="0"/>
          </a:p>
          <a:p>
            <a:pPr marL="0" lvl="0" indent="0" algn="l" rtl="0">
              <a:lnSpc>
                <a:spcPct val="120000"/>
              </a:lnSpc>
              <a:spcBef>
                <a:spcPts val="1000"/>
              </a:spcBef>
              <a:spcAft>
                <a:spcPts val="0"/>
              </a:spcAft>
              <a:buSzPts val="2000"/>
              <a:buNone/>
            </a:pPr>
            <a:r>
              <a:rPr lang="en-GB" dirty="0"/>
              <a:t>As assessment is done in books, pupils (particularly older pupils) will become confident in recognising their abilities: promoting intrinsic motivation.</a:t>
            </a:r>
            <a:endParaRPr dirty="0"/>
          </a:p>
          <a:p>
            <a:pPr marL="0" lvl="0" indent="0" algn="l" rtl="0">
              <a:lnSpc>
                <a:spcPct val="120000"/>
              </a:lnSpc>
              <a:spcBef>
                <a:spcPts val="1000"/>
              </a:spcBef>
              <a:spcAft>
                <a:spcPts val="0"/>
              </a:spcAft>
              <a:buSzPts val="20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2"/>
          <p:cNvSpPr txBox="1">
            <a:spLocks noGrp="1"/>
          </p:cNvSpPr>
          <p:nvPr>
            <p:ph type="title"/>
          </p:nvPr>
        </p:nvSpPr>
        <p:spPr>
          <a:xfrm>
            <a:off x="867156" y="42596"/>
            <a:ext cx="9914859" cy="132900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accent2"/>
              </a:buClr>
              <a:buSzPts val="4000"/>
              <a:buFont typeface="Abril Fatface"/>
              <a:buNone/>
            </a:pPr>
            <a:r>
              <a:rPr lang="en-GB" dirty="0"/>
              <a:t>SEND </a:t>
            </a:r>
            <a:endParaRPr dirty="0"/>
          </a:p>
        </p:txBody>
      </p:sp>
      <p:sp>
        <p:nvSpPr>
          <p:cNvPr id="167" name="Google Shape;167;p12"/>
          <p:cNvSpPr txBox="1">
            <a:spLocks noGrp="1"/>
          </p:cNvSpPr>
          <p:nvPr>
            <p:ph type="body" idx="1"/>
          </p:nvPr>
        </p:nvSpPr>
        <p:spPr>
          <a:xfrm>
            <a:off x="542829" y="1371600"/>
            <a:ext cx="10782015" cy="400050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SzPts val="1800"/>
              <a:buNone/>
            </a:pPr>
            <a:r>
              <a:rPr lang="en-GB" sz="1800" dirty="0"/>
              <a:t>We recognise and celebrate the range of abilities of all our pupils at Latchford St James. Individual support is given to those who benefit from it. We also:</a:t>
            </a:r>
            <a:endParaRPr dirty="0"/>
          </a:p>
          <a:p>
            <a:pPr marL="228600" lvl="0" indent="-228600" algn="l" rtl="0">
              <a:lnSpc>
                <a:spcPct val="120000"/>
              </a:lnSpc>
              <a:spcBef>
                <a:spcPts val="1000"/>
              </a:spcBef>
              <a:spcAft>
                <a:spcPts val="0"/>
              </a:spcAft>
              <a:buSzPts val="1800"/>
              <a:buChar char="•"/>
            </a:pPr>
            <a:r>
              <a:rPr lang="en-GB" sz="1800" dirty="0"/>
              <a:t>Ensure that all geography fieldtrips are considered with pupils who have additional needs in mind, and adaptions made</a:t>
            </a:r>
            <a:endParaRPr dirty="0"/>
          </a:p>
          <a:p>
            <a:pPr marL="228600" lvl="0" indent="-228600" algn="l" rtl="0">
              <a:lnSpc>
                <a:spcPct val="120000"/>
              </a:lnSpc>
              <a:spcBef>
                <a:spcPts val="1000"/>
              </a:spcBef>
              <a:spcAft>
                <a:spcPts val="0"/>
              </a:spcAft>
              <a:buSzPts val="1800"/>
              <a:buChar char="•"/>
            </a:pPr>
            <a:r>
              <a:rPr lang="en-GB" sz="1800" dirty="0"/>
              <a:t>Additional risk assessments made for those who require it for fieldtrips</a:t>
            </a:r>
            <a:endParaRPr dirty="0"/>
          </a:p>
          <a:p>
            <a:pPr marL="228600" lvl="0" indent="-228600" algn="l" rtl="0">
              <a:lnSpc>
                <a:spcPct val="120000"/>
              </a:lnSpc>
              <a:spcBef>
                <a:spcPts val="1000"/>
              </a:spcBef>
              <a:spcAft>
                <a:spcPts val="0"/>
              </a:spcAft>
              <a:buSzPts val="1800"/>
              <a:buChar char="•"/>
            </a:pPr>
            <a:r>
              <a:rPr lang="en-GB" sz="1800" dirty="0"/>
              <a:t>Maps, atlases, artifacts, models and photos are appropriately sized for those who needs adaptions</a:t>
            </a:r>
            <a:endParaRPr dirty="0"/>
          </a:p>
          <a:p>
            <a:pPr marL="228600" lvl="0" indent="-228600" algn="l" rtl="0">
              <a:lnSpc>
                <a:spcPct val="120000"/>
              </a:lnSpc>
              <a:spcBef>
                <a:spcPts val="1000"/>
              </a:spcBef>
              <a:spcAft>
                <a:spcPts val="0"/>
              </a:spcAft>
              <a:buSzPts val="1800"/>
              <a:buChar char="•"/>
            </a:pPr>
            <a:r>
              <a:rPr lang="en-GB" sz="1800" dirty="0"/>
              <a:t>Any Geography displays support memory and consolidation as well as celebration of achievement of all abilities </a:t>
            </a:r>
            <a:endParaRPr dirty="0"/>
          </a:p>
          <a:p>
            <a:pPr marL="228600" lvl="0" indent="-228600" algn="l" rtl="0">
              <a:lnSpc>
                <a:spcPct val="120000"/>
              </a:lnSpc>
              <a:spcBef>
                <a:spcPts val="1000"/>
              </a:spcBef>
              <a:spcAft>
                <a:spcPts val="0"/>
              </a:spcAft>
              <a:buSzPts val="1800"/>
              <a:buChar char="•"/>
            </a:pPr>
            <a:r>
              <a:rPr lang="en-GB" sz="1800" dirty="0"/>
              <a:t>Parents and families aware of the curriculum to support learning at home (including pre-teaching)</a:t>
            </a:r>
            <a:endParaRPr dirty="0"/>
          </a:p>
          <a:p>
            <a:pPr marL="228600" lvl="0" indent="-228600" algn="l" rtl="0">
              <a:lnSpc>
                <a:spcPct val="120000"/>
              </a:lnSpc>
              <a:spcBef>
                <a:spcPts val="1000"/>
              </a:spcBef>
              <a:spcAft>
                <a:spcPts val="0"/>
              </a:spcAft>
              <a:buSzPts val="1800"/>
              <a:buChar char="•"/>
            </a:pPr>
            <a:r>
              <a:rPr lang="en-GB" sz="1800" dirty="0"/>
              <a:t>Explicit language when comparing locations to ensure those with additional communication and interaction requirements can conceptualise how a place is similar/different </a:t>
            </a:r>
            <a:endParaRPr dirty="0"/>
          </a:p>
          <a:p>
            <a:pPr marL="228600" lvl="0" indent="-228600" algn="l" rtl="0">
              <a:lnSpc>
                <a:spcPct val="120000"/>
              </a:lnSpc>
              <a:spcBef>
                <a:spcPts val="1000"/>
              </a:spcBef>
              <a:spcAft>
                <a:spcPts val="0"/>
              </a:spcAft>
              <a:buSzPts val="1800"/>
              <a:buChar char="•"/>
            </a:pPr>
            <a:r>
              <a:rPr lang="en-GB" sz="1800" dirty="0"/>
              <a:t>Knowledge Organisers are shared with families and pupils can refer to them in each lesson to secure understanding</a:t>
            </a:r>
            <a:endParaRPr dirty="0"/>
          </a:p>
        </p:txBody>
      </p:sp>
    </p:spTree>
  </p:cSld>
  <p:clrMapOvr>
    <a:masterClrMapping/>
  </p:clrMapOvr>
</p:sld>
</file>

<file path=ppt/theme/theme1.xml><?xml version="1.0" encoding="utf-8"?>
<a:theme xmlns:a="http://schemas.openxmlformats.org/drawingml/2006/main" name="ModOverlayVTI">
  <a:themeElements>
    <a:clrScheme name="Custom 50">
      <a:dk1>
        <a:srgbClr val="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Custom 1">
      <a:majorFont>
        <a:latin typeface="Letter-join Print Plus 4"/>
        <a:ea typeface=""/>
        <a:cs typeface=""/>
      </a:majorFont>
      <a:minorFont>
        <a:latin typeface="Letter-join Print Plus 4"/>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1460</Words>
  <Application>Microsoft Office PowerPoint</Application>
  <PresentationFormat>Widescreen</PresentationFormat>
  <Paragraphs>94</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Letter-join Print Plus 4</vt:lpstr>
      <vt:lpstr>Abril Fatface</vt:lpstr>
      <vt:lpstr>ModOverlayVTI</vt:lpstr>
      <vt:lpstr>GEOGRAPHY</vt:lpstr>
      <vt:lpstr>AIMS</vt:lpstr>
      <vt:lpstr>Rationale and Curriculum Intent </vt:lpstr>
      <vt:lpstr>Curriculum Implementation</vt:lpstr>
      <vt:lpstr>Curriculum Impact</vt:lpstr>
      <vt:lpstr>Christian Values and UNICEF Rights</vt:lpstr>
      <vt:lpstr>Planning </vt:lpstr>
      <vt:lpstr>Assessment and Progress</vt:lpstr>
      <vt:lpstr>SEND </vt:lpstr>
      <vt:lpstr>EAL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Chadwick, Helen</dc:creator>
  <cp:lastModifiedBy>Helen Chadwick</cp:lastModifiedBy>
  <cp:revision>2</cp:revision>
  <dcterms:created xsi:type="dcterms:W3CDTF">2025-06-17T08:54:40Z</dcterms:created>
  <dcterms:modified xsi:type="dcterms:W3CDTF">2025-11-14T11:19:11Z</dcterms:modified>
</cp:coreProperties>
</file>