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handoutMasterIdLst>
    <p:handoutMasterId r:id="rId10"/>
  </p:handoutMasterIdLst>
  <p:sldIdLst>
    <p:sldId id="279" r:id="rId2"/>
    <p:sldId id="295" r:id="rId3"/>
    <p:sldId id="283" r:id="rId4"/>
    <p:sldId id="276" r:id="rId5"/>
    <p:sldId id="277" r:id="rId6"/>
    <p:sldId id="287" r:id="rId7"/>
    <p:sldId id="266"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9933"/>
    <a:srgbClr val="00AEEF"/>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36" autoAdjust="0"/>
    <p:restoredTop sz="57760" autoAdjust="0"/>
  </p:normalViewPr>
  <p:slideViewPr>
    <p:cSldViewPr snapToGrid="0">
      <p:cViewPr varScale="1">
        <p:scale>
          <a:sx n="36" d="100"/>
          <a:sy n="36" d="100"/>
        </p:scale>
        <p:origin x="1672" y="40"/>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7/29/2020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7/29/2020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bing.com/videos/search?q=unicef+rights+of+the+child+celebrate&amp;&amp;view=detail&amp;mid=0694C001EC94C887313F0694C001EC94C887313F&amp;FORM=VRDGAR"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1DOPyjKSUxo"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www.unicef.org.uk/rrsa"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Introductory Slide: </a:t>
            </a:r>
            <a:r>
              <a:rPr lang="en-GB" baseline="0" dirty="0"/>
              <a:t>Explain that the school is starting something new that involves everyone in the school.  </a:t>
            </a:r>
            <a:r>
              <a:rPr lang="en-GB" dirty="0"/>
              <a:t>Y</a:t>
            </a:r>
            <a:r>
              <a:rPr lang="en-GB" baseline="0" dirty="0"/>
              <a:t>ou would like them to watch the video as this will give them a clue about what is going to be happening. After the video (1 min</a:t>
            </a:r>
            <a:r>
              <a:rPr lang="en-GB" dirty="0"/>
              <a:t> long) ask them if they have any thoughts about what they might be doing.  </a:t>
            </a:r>
          </a:p>
          <a:p>
            <a:r>
              <a:rPr lang="en-GB" dirty="0"/>
              <a:t>Be positive about the responses they give.  </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Link</a:t>
            </a:r>
            <a:r>
              <a:rPr lang="en-GB" baseline="0" dirty="0"/>
              <a:t> to the video: </a:t>
            </a:r>
            <a:r>
              <a:rPr lang="en-GB" dirty="0">
                <a:hlinkClick r:id="rId3"/>
              </a:rPr>
              <a:t>http://www.bing.com/videos/search?q=unicef+rights+of+the+child+celebrate&amp;&amp;view=detail&amp;mid=0694C001EC94C887313F0694C001EC94C887313F&amp;FORM=VRDGAR</a:t>
            </a:r>
            <a:endParaRPr lang="en-GB" dirty="0"/>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1814521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ask them what they think they might have in common with the children in the video. Children might say they are happy, are playing, like drawing and painting, working</a:t>
            </a:r>
            <a:r>
              <a:rPr lang="en-GB" baseline="0" dirty="0"/>
              <a:t> together, having fun and so on. </a:t>
            </a:r>
            <a:endParaRPr lang="en-GB" dirty="0"/>
          </a:p>
          <a:p>
            <a:endParaRPr lang="en-GB" dirty="0"/>
          </a:p>
          <a:p>
            <a:r>
              <a:rPr lang="en-GB" dirty="0"/>
              <a:t>After their responses explain that they will be learning about something that is important to every one of them and EVERY other child in the world.</a:t>
            </a:r>
          </a:p>
          <a:p>
            <a:endParaRPr lang="en-GB" dirty="0"/>
          </a:p>
          <a:p>
            <a:r>
              <a:rPr lang="en-GB" dirty="0"/>
              <a:t> It’s something that </a:t>
            </a:r>
            <a:r>
              <a:rPr lang="en-GB" baseline="0" dirty="0"/>
              <a:t>connects all</a:t>
            </a:r>
            <a:r>
              <a:rPr lang="en-GB" dirty="0"/>
              <a:t> children. </a:t>
            </a:r>
          </a:p>
          <a:p>
            <a:endParaRPr lang="en-GB" dirty="0"/>
          </a:p>
          <a:p>
            <a:r>
              <a:rPr lang="en-GB" dirty="0"/>
              <a:t>They will be learning about how all children are special and have something called Children’s RIGHTS that help them have the best possible childhood in which they are safe, listened to, have good food, learn and have time to play.</a:t>
            </a:r>
          </a:p>
          <a:p>
            <a:endParaRPr lang="en-GB" dirty="0"/>
          </a:p>
          <a:p>
            <a:r>
              <a:rPr lang="en-GB" dirty="0"/>
              <a:t>Rights are precious and need to be protected and respected by everyone.</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833710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Learning about children’s rights will involve them exploring how to make their school the best possible place for children to learn, play and grow</a:t>
            </a:r>
            <a:r>
              <a:rPr lang="en-GB" baseline="0" dirty="0"/>
              <a:t> – a place where everyone respects each other and treats each other fairly.</a:t>
            </a:r>
            <a:endParaRPr lang="en-GB" dirty="0"/>
          </a:p>
          <a:p>
            <a:endParaRPr lang="en-GB" dirty="0"/>
          </a:p>
          <a:p>
            <a:r>
              <a:rPr lang="en-GB" dirty="0"/>
              <a:t>Ask them for ideas:</a:t>
            </a:r>
          </a:p>
          <a:p>
            <a:r>
              <a:rPr lang="en-GB" dirty="0"/>
              <a:t>What would their ideal school look like? Feel like?:</a:t>
            </a:r>
          </a:p>
          <a:p>
            <a:r>
              <a:rPr lang="en-GB" dirty="0"/>
              <a:t>How would children treat each other? </a:t>
            </a:r>
          </a:p>
          <a:p>
            <a:r>
              <a:rPr lang="en-GB" dirty="0"/>
              <a:t>How would adults treat children?</a:t>
            </a:r>
          </a:p>
          <a:p>
            <a:r>
              <a:rPr lang="en-GB" dirty="0"/>
              <a:t>How would children treat adults?</a:t>
            </a:r>
          </a:p>
          <a:p>
            <a:r>
              <a:rPr lang="en-GB" dirty="0"/>
              <a:t>How could they be more involved in their learning and life in school? </a:t>
            </a:r>
          </a:p>
          <a:p>
            <a:endParaRPr lang="en-GB" dirty="0"/>
          </a:p>
          <a:p>
            <a:r>
              <a:rPr lang="en-GB" dirty="0"/>
              <a:t>Learning about rights and respecting the rights of others will take them on a journey to be a Rights Respecting School.</a:t>
            </a:r>
          </a:p>
          <a:p>
            <a:endParaRPr lang="en-GB" dirty="0"/>
          </a:p>
          <a:p>
            <a:r>
              <a:rPr lang="en-GB" dirty="0"/>
              <a:t>They will be finding</a:t>
            </a:r>
            <a:r>
              <a:rPr lang="en-GB" baseline="0" dirty="0"/>
              <a:t> out how they can make a difference to children’s lives by knowing their own rights and the rights of all children in the school, in the local community and across the world</a:t>
            </a:r>
            <a:endParaRPr lang="en-GB" dirty="0"/>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848743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aseline="0" dirty="0"/>
              <a:t>Explain that children and adults in the school are going to be working together with an organisation called Unicef (United Nations Children’s Fund - that works with children across the world) to be a Right Respecting School! </a:t>
            </a:r>
          </a:p>
          <a:p>
            <a:pPr marL="0" indent="0">
              <a:buFontTx/>
              <a:buNone/>
            </a:pPr>
            <a:endParaRPr lang="en-GB" baseline="0" dirty="0"/>
          </a:p>
          <a:p>
            <a:pPr marL="0" indent="0">
              <a:buFontTx/>
              <a:buNone/>
            </a:pPr>
            <a:r>
              <a:rPr lang="en-GB" baseline="0" dirty="0"/>
              <a:t>The next slide is a message from the Rights Respecting Schools Award team.</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411136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Watch video: https://youtu.be/QBGA3FmoUJ0</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1668840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Personalise your message at the end – e.g. by asking who</a:t>
            </a:r>
            <a:r>
              <a:rPr lang="en-GB" baseline="0" dirty="0"/>
              <a:t> would like to be involved; when the first meeting will be etc.</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You might like to show this video: RRSA Video: Talking about being a Rights Respecting School - </a:t>
            </a:r>
            <a:r>
              <a:rPr lang="en-GB" sz="1200" u="sng" kern="1200" dirty="0">
                <a:solidFill>
                  <a:schemeClr val="tx1"/>
                </a:solidFill>
                <a:effectLst/>
                <a:latin typeface="+mn-lt"/>
                <a:ea typeface="+mn-ea"/>
                <a:cs typeface="+mn-cs"/>
                <a:hlinkClick r:id="rId3"/>
              </a:rPr>
              <a:t>https://www.youtube.com/watch?v=1DOPyjKSUxo</a:t>
            </a:r>
            <a:endParaRPr lang="en-GB" sz="1200" kern="1200" dirty="0">
              <a:solidFill>
                <a:schemeClr val="tx1"/>
              </a:solidFill>
              <a:effectLst/>
              <a:latin typeface="+mn-lt"/>
              <a:ea typeface="+mn-ea"/>
              <a:cs typeface="+mn-cs"/>
            </a:endParaRPr>
          </a:p>
          <a:p>
            <a:endParaRPr lang="en-GB" dirty="0"/>
          </a:p>
          <a:p>
            <a:r>
              <a:rPr lang="en-GB" dirty="0"/>
              <a:t>The RRSA website has lots of information: </a:t>
            </a:r>
            <a:r>
              <a:rPr lang="en-GB" dirty="0">
                <a:hlinkClick r:id="rId4"/>
              </a:rPr>
              <a:t>www.unicef.org.uk/rrsa</a:t>
            </a:r>
            <a:endParaRPr lang="en-GB" dirty="0"/>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41222937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319" b="24887"/>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29/07/2020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29/07/2020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317"/>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29/07/2020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29/07/2020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29/07/2020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close up of a logo&#10;&#10;Description automatically generated">
            <a:extLst>
              <a:ext uri="{FF2B5EF4-FFF2-40B4-BE49-F238E27FC236}">
                <a16:creationId xmlns:a16="http://schemas.microsoft.com/office/drawing/2014/main" id="{70A6A3AD-E8C0-460A-B9A2-B7C9A26E83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977085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29/07/2020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29/07/2020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7352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40536" y="572140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721662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764" r="16762"/>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6488" t="216" r="15901"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035" r="16847" b="3412"/>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rticle of the Week: Article 24. A picture of hand washing and the Unicef Rights Respecting Schools log. ">
            <a:extLst>
              <a:ext uri="{FF2B5EF4-FFF2-40B4-BE49-F238E27FC236}">
                <a16:creationId xmlns:a16="http://schemas.microsoft.com/office/drawing/2014/main" id="{E3E9CA09-357D-4A72-9568-0E338F7821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Tree>
    <p:extLst>
      <p:ext uri="{BB962C8B-B14F-4D97-AF65-F5344CB8AC3E}">
        <p14:creationId xmlns:p14="http://schemas.microsoft.com/office/powerpoint/2010/main" val="2059089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29/07/2020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14" r:id="rId16"/>
    <p:sldLayoutId id="2147483649" r:id="rId17"/>
    <p:sldLayoutId id="2147483707" r:id="rId18"/>
    <p:sldLayoutId id="2147483717" r:id="rId19"/>
    <p:sldLayoutId id="2147483699" r:id="rId20"/>
    <p:sldLayoutId id="2147483702" r:id="rId21"/>
    <p:sldLayoutId id="2147483650" r:id="rId22"/>
    <p:sldLayoutId id="2147483704" r:id="rId23"/>
    <p:sldLayoutId id="2147483719" r:id="rId24"/>
    <p:sldLayoutId id="2147483718" r:id="rId25"/>
    <p:sldLayoutId id="2147483720" r:id="rId26"/>
    <p:sldLayoutId id="2147483715" r:id="rId27"/>
    <p:sldLayoutId id="2147483701" r:id="rId28"/>
    <p:sldLayoutId id="2147483687" r:id="rId29"/>
    <p:sldLayoutId id="2147483713" r:id="rId30"/>
    <p:sldLayoutId id="2147483721" r:id="rId31"/>
    <p:sldLayoutId id="2147483696" r:id="rId32"/>
    <p:sldLayoutId id="2147483722"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video" Target="https://www.youtube.com/embed/QBGA3FmoUJ0?feature=oembed" TargetMode="External"/><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hyperlink" Target="http://www.unicef.org.uk/rrsa" TargetMode="External"/><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925F0-2986-46D7-8412-170119CC94A9}"/>
              </a:ext>
            </a:extLst>
          </p:cNvPr>
          <p:cNvSpPr>
            <a:spLocks noGrp="1"/>
          </p:cNvSpPr>
          <p:nvPr>
            <p:ph type="ctrTitle"/>
          </p:nvPr>
        </p:nvSpPr>
        <p:spPr>
          <a:xfrm>
            <a:off x="0" y="4735802"/>
            <a:ext cx="9756058" cy="1742767"/>
          </a:xfrm>
        </p:spPr>
        <p:txBody>
          <a:bodyPr/>
          <a:lstStyle/>
          <a:p>
            <a:r>
              <a:rPr lang="en-GB"/>
              <a:t>Rights Respecting School Award:</a:t>
            </a:r>
            <a:br>
              <a:rPr lang="en-GB"/>
            </a:br>
            <a:r>
              <a:rPr lang="en-GB" sz="3200"/>
              <a:t>Are you Ready?!</a:t>
            </a:r>
            <a:endParaRPr lang="en-GB" dirty="0"/>
          </a:p>
        </p:txBody>
      </p:sp>
    </p:spTree>
    <p:extLst>
      <p:ext uri="{BB962C8B-B14F-4D97-AF65-F5344CB8AC3E}">
        <p14:creationId xmlns:p14="http://schemas.microsoft.com/office/powerpoint/2010/main" val="1772113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CAEDFFF-A109-40A6-9E6F-1802609DF43D}"/>
              </a:ext>
            </a:extLst>
          </p:cNvPr>
          <p:cNvSpPr>
            <a:spLocks noGrp="1"/>
          </p:cNvSpPr>
          <p:nvPr>
            <p:ph type="subTitle" idx="1"/>
          </p:nvPr>
        </p:nvSpPr>
        <p:spPr>
          <a:xfrm>
            <a:off x="1642532" y="2704277"/>
            <a:ext cx="10261601" cy="3420093"/>
          </a:xfrm>
        </p:spPr>
        <p:txBody>
          <a:bodyPr/>
          <a:lstStyle/>
          <a:p>
            <a:pPr marL="0" indent="0">
              <a:buNone/>
            </a:pPr>
            <a:r>
              <a:rPr lang="en-GB" sz="4800" dirty="0"/>
              <a:t>What might you have in common with the children in the video? </a:t>
            </a:r>
          </a:p>
          <a:p>
            <a:endParaRPr lang="en-GB" dirty="0"/>
          </a:p>
        </p:txBody>
      </p:sp>
    </p:spTree>
    <p:extLst>
      <p:ext uri="{BB962C8B-B14F-4D97-AF65-F5344CB8AC3E}">
        <p14:creationId xmlns:p14="http://schemas.microsoft.com/office/powerpoint/2010/main" val="3511133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708E0-762D-4F13-BA09-A2BCD59DB555}"/>
              </a:ext>
            </a:extLst>
          </p:cNvPr>
          <p:cNvSpPr>
            <a:spLocks noGrp="1"/>
          </p:cNvSpPr>
          <p:nvPr>
            <p:ph type="ctrTitle"/>
          </p:nvPr>
        </p:nvSpPr>
        <p:spPr/>
        <p:txBody>
          <a:bodyPr/>
          <a:lstStyle/>
          <a:p>
            <a:r>
              <a:rPr lang="en-GB" dirty="0"/>
              <a:t>OUR School</a:t>
            </a:r>
          </a:p>
        </p:txBody>
      </p:sp>
    </p:spTree>
    <p:extLst>
      <p:ext uri="{BB962C8B-B14F-4D97-AF65-F5344CB8AC3E}">
        <p14:creationId xmlns:p14="http://schemas.microsoft.com/office/powerpoint/2010/main" val="1470173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694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4D0FCD-18F8-4CA2-8E31-F0076C1FABDD}"/>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pPr>
              <a:spcAft>
                <a:spcPts val="600"/>
              </a:spcAft>
            </a:pPr>
            <a:r>
              <a:rPr lang="en-GB" sz="2300">
                <a:highlight>
                  <a:srgbClr val="00AEEF"/>
                </a:highlight>
              </a:rPr>
              <a:t>A message from</a:t>
            </a:r>
          </a:p>
          <a:p>
            <a:pPr>
              <a:spcAft>
                <a:spcPts val="600"/>
              </a:spcAft>
            </a:pPr>
            <a:r>
              <a:rPr lang="en-GB" sz="2300">
                <a:highlight>
                  <a:srgbClr val="00AEEF"/>
                </a:highlight>
              </a:rPr>
              <a:t>Unicef UK …</a:t>
            </a:r>
          </a:p>
        </p:txBody>
      </p:sp>
      <p:pic>
        <p:nvPicPr>
          <p:cNvPr id="2" name="Online Media 1" title="Rights Respecting Schools Award - a welcome for primary schools">
            <a:hlinkClick r:id="" action="ppaction://media"/>
            <a:extLst>
              <a:ext uri="{FF2B5EF4-FFF2-40B4-BE49-F238E27FC236}">
                <a16:creationId xmlns:a16="http://schemas.microsoft.com/office/drawing/2014/main" id="{CC8A4717-06E3-4DEF-A721-3188D86B6AE7}"/>
              </a:ext>
            </a:extLst>
          </p:cNvPr>
          <p:cNvPicPr>
            <a:picLocks noRot="1" noChangeAspect="1"/>
          </p:cNvPicPr>
          <p:nvPr>
            <a:videoFile r:link="rId1"/>
          </p:nvPr>
        </p:nvPicPr>
        <p:blipFill>
          <a:blip r:embed="rId4"/>
          <a:stretch>
            <a:fillRect/>
          </a:stretch>
        </p:blipFill>
        <p:spPr>
          <a:xfrm>
            <a:off x="2646698" y="1684838"/>
            <a:ext cx="6898603" cy="3880463"/>
          </a:xfrm>
          <a:prstGeom prst="rect">
            <a:avLst/>
          </a:prstGeom>
          <a:noFill/>
        </p:spPr>
      </p:pic>
      <p:sp>
        <p:nvSpPr>
          <p:cNvPr id="3" name="TextBox 2">
            <a:extLst>
              <a:ext uri="{FF2B5EF4-FFF2-40B4-BE49-F238E27FC236}">
                <a16:creationId xmlns:a16="http://schemas.microsoft.com/office/drawing/2014/main" id="{AA5E8E33-AC7C-42BC-A402-24CAE0A46D33}"/>
              </a:ext>
            </a:extLst>
          </p:cNvPr>
          <p:cNvSpPr txBox="1"/>
          <p:nvPr/>
        </p:nvSpPr>
        <p:spPr>
          <a:xfrm>
            <a:off x="664093" y="5757648"/>
            <a:ext cx="6058729" cy="707886"/>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Frances Bestley, </a:t>
            </a:r>
          </a:p>
          <a:p>
            <a:r>
              <a:rPr lang="en-GB" sz="2000" dirty="0">
                <a:latin typeface="Arial" panose="020B0604020202020204" pitchFamily="34" charset="0"/>
                <a:cs typeface="Arial" panose="020B0604020202020204" pitchFamily="34" charset="0"/>
              </a:rPr>
              <a:t>RRSA Programme Director</a:t>
            </a:r>
          </a:p>
        </p:txBody>
      </p:sp>
    </p:spTree>
    <p:extLst>
      <p:ext uri="{BB962C8B-B14F-4D97-AF65-F5344CB8AC3E}">
        <p14:creationId xmlns:p14="http://schemas.microsoft.com/office/powerpoint/2010/main" val="29357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8DBBE-EAB4-4E2C-B9F6-5A6444D9BEA1}"/>
              </a:ext>
            </a:extLst>
          </p:cNvPr>
          <p:cNvSpPr>
            <a:spLocks noGrp="1"/>
          </p:cNvSpPr>
          <p:nvPr>
            <p:ph type="ctrTitle"/>
          </p:nvPr>
        </p:nvSpPr>
        <p:spPr/>
        <p:txBody>
          <a:bodyPr/>
          <a:lstStyle/>
          <a:p>
            <a:r>
              <a:rPr lang="en-GB" dirty="0"/>
              <a:t>Add your content</a:t>
            </a:r>
          </a:p>
        </p:txBody>
      </p:sp>
      <p:sp>
        <p:nvSpPr>
          <p:cNvPr id="3" name="Subtitle 2">
            <a:extLst>
              <a:ext uri="{FF2B5EF4-FFF2-40B4-BE49-F238E27FC236}">
                <a16:creationId xmlns:a16="http://schemas.microsoft.com/office/drawing/2014/main" id="{70ACCB2B-0D75-462A-BC7C-EAC18A649457}"/>
              </a:ext>
            </a:extLst>
          </p:cNvPr>
          <p:cNvSpPr>
            <a:spLocks noGrp="1"/>
          </p:cNvSpPr>
          <p:nvPr>
            <p:ph type="subTitle" idx="1"/>
          </p:nvPr>
        </p:nvSpPr>
        <p:spPr>
          <a:xfrm>
            <a:off x="433137" y="1735976"/>
            <a:ext cx="11247587" cy="3722957"/>
          </a:xfrm>
        </p:spPr>
        <p:txBody>
          <a:bodyPr>
            <a:normAutofit fontScale="92500"/>
          </a:bodyPr>
          <a:lstStyle/>
          <a:p>
            <a:r>
              <a:rPr lang="en-GB" dirty="0"/>
              <a:t>Personalise your message at the end by asking questions like:</a:t>
            </a:r>
          </a:p>
          <a:p>
            <a:pPr marL="0" indent="0">
              <a:buNone/>
            </a:pPr>
            <a:r>
              <a:rPr lang="en-GB" i="1" dirty="0"/>
              <a:t>Who would like to know more?</a:t>
            </a:r>
          </a:p>
          <a:p>
            <a:pPr marL="0" indent="0">
              <a:buNone/>
            </a:pPr>
            <a:r>
              <a:rPr lang="en-GB" i="1" dirty="0"/>
              <a:t>Who would like to be involved?</a:t>
            </a:r>
          </a:p>
          <a:p>
            <a:pPr marL="0" indent="0">
              <a:buNone/>
            </a:pPr>
            <a:r>
              <a:rPr lang="en-GB" i="1" dirty="0"/>
              <a:t>Who might like to be part of the Rights Respecting group/team at…. (name of school)?</a:t>
            </a:r>
          </a:p>
          <a:p>
            <a:r>
              <a:rPr lang="en-GB" dirty="0"/>
              <a:t>The RRSA website has lots of information: </a:t>
            </a:r>
            <a:r>
              <a:rPr lang="en-GB" dirty="0">
                <a:hlinkClick r:id="rId3"/>
              </a:rPr>
              <a:t>www.unicef.org.uk/rrsa</a:t>
            </a:r>
            <a:endParaRPr lang="en-GB" dirty="0"/>
          </a:p>
          <a:p>
            <a:endParaRPr lang="en-GB" dirty="0"/>
          </a:p>
        </p:txBody>
      </p:sp>
    </p:spTree>
    <p:extLst>
      <p:ext uri="{BB962C8B-B14F-4D97-AF65-F5344CB8AC3E}">
        <p14:creationId xmlns:p14="http://schemas.microsoft.com/office/powerpoint/2010/main" val="610792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7392202" cy="1022569"/>
          </a:xfrm>
        </p:spPr>
        <p:txBody>
          <a:bodyPr/>
          <a:lstStyle/>
          <a:p>
            <a:r>
              <a:rPr lang="en-GB" dirty="0"/>
              <a:t>Thank you </a:t>
            </a:r>
            <a:endParaRPr lang="en-US" dirty="0"/>
          </a:p>
        </p:txBody>
      </p:sp>
    </p:spTree>
    <p:extLst>
      <p:ext uri="{BB962C8B-B14F-4D97-AF65-F5344CB8AC3E}">
        <p14:creationId xmlns:p14="http://schemas.microsoft.com/office/powerpoint/2010/main" val="4576307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646</Words>
  <Application>Microsoft Office PowerPoint</Application>
  <PresentationFormat>Widescreen</PresentationFormat>
  <Paragraphs>54</Paragraphs>
  <Slides>7</Slides>
  <Notes>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Arial</vt:lpstr>
      <vt:lpstr>Calibri</vt:lpstr>
      <vt:lpstr>Calibri Light</vt:lpstr>
      <vt:lpstr>Univers Next Pro</vt:lpstr>
      <vt:lpstr>Univers Next Pro Condensed</vt:lpstr>
      <vt:lpstr>Univers Next Pro Light</vt:lpstr>
      <vt:lpstr>Wingdings</vt:lpstr>
      <vt:lpstr>Office Theme</vt:lpstr>
      <vt:lpstr>Rights Respecting School Award: Are you Ready?!</vt:lpstr>
      <vt:lpstr>PowerPoint Presentation</vt:lpstr>
      <vt:lpstr>OUR School</vt:lpstr>
      <vt:lpstr>PowerPoint Presentation</vt:lpstr>
      <vt:lpstr>PowerPoint Presentation</vt:lpstr>
      <vt:lpstr>Add your content</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Rights Respecting School Award: Are you Ready?!</dc:title>
  <dc:creator>Samiha Ahmed</dc:creator>
  <cp:lastModifiedBy>Samiha Ahmed</cp:lastModifiedBy>
  <cp:revision>1</cp:revision>
  <dcterms:created xsi:type="dcterms:W3CDTF">2020-07-29T16:52:33Z</dcterms:created>
  <dcterms:modified xsi:type="dcterms:W3CDTF">2020-07-29T16:56:53Z</dcterms:modified>
</cp:coreProperties>
</file>