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279" r:id="rId2"/>
    <p:sldId id="295" r:id="rId3"/>
    <p:sldId id="283" r:id="rId4"/>
    <p:sldId id="276" r:id="rId5"/>
    <p:sldId id="277" r:id="rId6"/>
    <p:sldId id="287" r:id="rId7"/>
    <p:sldId id="26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9933"/>
    <a:srgbClr val="00AEEF"/>
    <a:srgbClr val="CCCC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36" autoAdjust="0"/>
    <p:restoredTop sz="57760" autoAdjust="0"/>
  </p:normalViewPr>
  <p:slideViewPr>
    <p:cSldViewPr snapToGrid="0">
      <p:cViewPr varScale="1">
        <p:scale>
          <a:sx n="36" d="100"/>
          <a:sy n="36" d="100"/>
        </p:scale>
        <p:origin x="1672" y="40"/>
      </p:cViewPr>
      <p:guideLst/>
    </p:cSldViewPr>
  </p:slideViewPr>
  <p:notesTextViewPr>
    <p:cViewPr>
      <p:scale>
        <a:sx n="1" d="1"/>
        <a:sy n="1" d="1"/>
      </p:scale>
      <p:origin x="0" y="0"/>
    </p:cViewPr>
  </p:notesTextViewPr>
  <p:notesViewPr>
    <p:cSldViewPr snapToGrid="0">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70A84E4-A479-C44D-B923-21635A6660B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74CC891-2903-1742-A4D0-816C56D9BB5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1075A7-0CD8-3C45-A5C6-38333FC04F38}" type="datetimeFigureOut">
              <a:rPr lang="en-US" smtClean="0"/>
              <a:t>7/29/2020</a:t>
            </a:fld>
            <a:endParaRPr lang="en-US"/>
          </a:p>
        </p:txBody>
      </p:sp>
      <p:sp>
        <p:nvSpPr>
          <p:cNvPr id="4" name="Footer Placeholder 3">
            <a:extLst>
              <a:ext uri="{FF2B5EF4-FFF2-40B4-BE49-F238E27FC236}">
                <a16:creationId xmlns:a16="http://schemas.microsoft.com/office/drawing/2014/main" id="{5B34AA94-94B7-F446-A906-4D69558D7F1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5FA549C-6104-4848-99C9-7A288F77077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6F43A9-B9E3-E74D-8B69-1D978EA9F876}" type="slidenum">
              <a:rPr lang="en-US" smtClean="0"/>
              <a:t>‹#›</a:t>
            </a:fld>
            <a:endParaRPr lang="en-US"/>
          </a:p>
        </p:txBody>
      </p:sp>
    </p:spTree>
    <p:extLst>
      <p:ext uri="{BB962C8B-B14F-4D97-AF65-F5344CB8AC3E}">
        <p14:creationId xmlns:p14="http://schemas.microsoft.com/office/powerpoint/2010/main" val="6460860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453176-EF19-D841-BC46-8E06030978CC}" type="datetimeFigureOut">
              <a:rPr lang="en-US" smtClean="0"/>
              <a:t>7/29/2020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01C135-8ECD-234C-BECE-154CA43012B9}" type="slidenum">
              <a:rPr lang="en-US" smtClean="0"/>
              <a:t>‹#›</a:t>
            </a:fld>
            <a:endParaRPr lang="en-US"/>
          </a:p>
        </p:txBody>
      </p:sp>
    </p:spTree>
    <p:extLst>
      <p:ext uri="{BB962C8B-B14F-4D97-AF65-F5344CB8AC3E}">
        <p14:creationId xmlns:p14="http://schemas.microsoft.com/office/powerpoint/2010/main" val="2374252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bing.com/videos/search?q=unicef+rights+of+the+child+celebrate&amp;&amp;view=detail&amp;mid=0694C001EC94C887313F0694C001EC94C887313F&amp;FORM=VRDGAR"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1DOPyjKSUxo"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www.unicef.org.uk/rrsa"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Introductory Slide: </a:t>
            </a:r>
            <a:r>
              <a:rPr lang="en-GB" baseline="0" dirty="0"/>
              <a:t>Explain that the school is starting something new that involves everyone in the school.  </a:t>
            </a:r>
            <a:r>
              <a:rPr lang="en-GB" dirty="0"/>
              <a:t>Y</a:t>
            </a:r>
            <a:r>
              <a:rPr lang="en-GB" baseline="0" dirty="0"/>
              <a:t>ou would like them to watch the video as this will give them a clue about what is going to be happening. After the video (1 min</a:t>
            </a:r>
            <a:r>
              <a:rPr lang="en-GB" dirty="0"/>
              <a:t> long) ask them if they have any thoughts about what they might be doing.  </a:t>
            </a:r>
          </a:p>
          <a:p>
            <a:r>
              <a:rPr lang="en-GB" dirty="0"/>
              <a:t>Be positive about the responses they give.  </a:t>
            </a:r>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Link</a:t>
            </a:r>
            <a:r>
              <a:rPr lang="en-GB" baseline="0" dirty="0"/>
              <a:t> to the video: </a:t>
            </a:r>
            <a:r>
              <a:rPr lang="en-GB" dirty="0">
                <a:hlinkClick r:id="rId3"/>
              </a:rPr>
              <a:t>http://www.bing.com/videos/search?q=unicef+rights+of+the+child+celebrate&amp;&amp;view=detail&amp;mid=0694C001EC94C887313F0694C001EC94C887313F&amp;FORM=VRDGAR</a:t>
            </a:r>
            <a:endParaRPr lang="en-GB" dirty="0"/>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1</a:t>
            </a:fld>
            <a:endParaRPr lang="en-US"/>
          </a:p>
        </p:txBody>
      </p:sp>
    </p:spTree>
    <p:extLst>
      <p:ext uri="{BB962C8B-B14F-4D97-AF65-F5344CB8AC3E}">
        <p14:creationId xmlns:p14="http://schemas.microsoft.com/office/powerpoint/2010/main" val="1814521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Next, ask them what they think they might have in common with the children in the video. Children might say they are happy, are playing, like drawing and painting, working</a:t>
            </a:r>
            <a:r>
              <a:rPr lang="en-GB" baseline="0" dirty="0"/>
              <a:t> together, having fun and so on. </a:t>
            </a:r>
            <a:endParaRPr lang="en-GB" dirty="0"/>
          </a:p>
          <a:p>
            <a:endParaRPr lang="en-GB" dirty="0"/>
          </a:p>
          <a:p>
            <a:r>
              <a:rPr lang="en-GB" dirty="0"/>
              <a:t>After their responses explain that they will be learning about something that is important to every one of them and EVERY other child in the world.</a:t>
            </a:r>
          </a:p>
          <a:p>
            <a:endParaRPr lang="en-GB" dirty="0"/>
          </a:p>
          <a:p>
            <a:r>
              <a:rPr lang="en-GB" dirty="0"/>
              <a:t> It’s something that </a:t>
            </a:r>
            <a:r>
              <a:rPr lang="en-GB" baseline="0" dirty="0"/>
              <a:t>connects all</a:t>
            </a:r>
            <a:r>
              <a:rPr lang="en-GB" dirty="0"/>
              <a:t> children. </a:t>
            </a:r>
          </a:p>
          <a:p>
            <a:endParaRPr lang="en-GB" dirty="0"/>
          </a:p>
          <a:p>
            <a:r>
              <a:rPr lang="en-GB" dirty="0"/>
              <a:t>They will be learning about how all children are special and have something called Children’s RIGHTS that help them have the best possible childhood in which they are safe, listened to, have good food, learn and have time to play.</a:t>
            </a:r>
          </a:p>
          <a:p>
            <a:endParaRPr lang="en-GB" dirty="0"/>
          </a:p>
          <a:p>
            <a:r>
              <a:rPr lang="en-GB" dirty="0"/>
              <a:t>Rights are precious and need to be protected and respected by everyone.</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2</a:t>
            </a:fld>
            <a:endParaRPr lang="en-US"/>
          </a:p>
        </p:txBody>
      </p:sp>
    </p:spTree>
    <p:extLst>
      <p:ext uri="{BB962C8B-B14F-4D97-AF65-F5344CB8AC3E}">
        <p14:creationId xmlns:p14="http://schemas.microsoft.com/office/powerpoint/2010/main" val="833710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Learning about children’s rights will involve them exploring how to make their school the best possible place for children to learn, play and grow</a:t>
            </a:r>
            <a:r>
              <a:rPr lang="en-GB" baseline="0" dirty="0"/>
              <a:t> – a place where everyone respects each other and treats each other fairly.</a:t>
            </a:r>
            <a:endParaRPr lang="en-GB" dirty="0"/>
          </a:p>
          <a:p>
            <a:endParaRPr lang="en-GB" dirty="0"/>
          </a:p>
          <a:p>
            <a:r>
              <a:rPr lang="en-GB" dirty="0"/>
              <a:t>Ask them for ideas:</a:t>
            </a:r>
          </a:p>
          <a:p>
            <a:r>
              <a:rPr lang="en-GB" dirty="0"/>
              <a:t>What would their ideal school look like? Feel like?:</a:t>
            </a:r>
          </a:p>
          <a:p>
            <a:r>
              <a:rPr lang="en-GB" dirty="0"/>
              <a:t>How would children treat each other? </a:t>
            </a:r>
          </a:p>
          <a:p>
            <a:r>
              <a:rPr lang="en-GB" dirty="0"/>
              <a:t>How would adults treat children?</a:t>
            </a:r>
          </a:p>
          <a:p>
            <a:r>
              <a:rPr lang="en-GB" dirty="0"/>
              <a:t>How would children treat adults?</a:t>
            </a:r>
          </a:p>
          <a:p>
            <a:r>
              <a:rPr lang="en-GB" dirty="0"/>
              <a:t>How could they be more involved in their learning and life in school? </a:t>
            </a:r>
          </a:p>
          <a:p>
            <a:endParaRPr lang="en-GB" dirty="0"/>
          </a:p>
          <a:p>
            <a:r>
              <a:rPr lang="en-GB" dirty="0"/>
              <a:t>Learning about rights and respecting the rights of others will take them on a journey to be a Rights Respecting School.</a:t>
            </a:r>
          </a:p>
          <a:p>
            <a:endParaRPr lang="en-GB" dirty="0"/>
          </a:p>
          <a:p>
            <a:r>
              <a:rPr lang="en-GB" dirty="0"/>
              <a:t>They will be finding</a:t>
            </a:r>
            <a:r>
              <a:rPr lang="en-GB" baseline="0" dirty="0"/>
              <a:t> out how they can make a difference to children’s lives by knowing their own rights and the rights of all children in the school, in the local community and across the world</a:t>
            </a:r>
            <a:endParaRPr lang="en-GB" dirty="0"/>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3</a:t>
            </a:fld>
            <a:endParaRPr lang="en-US"/>
          </a:p>
        </p:txBody>
      </p:sp>
    </p:spTree>
    <p:extLst>
      <p:ext uri="{BB962C8B-B14F-4D97-AF65-F5344CB8AC3E}">
        <p14:creationId xmlns:p14="http://schemas.microsoft.com/office/powerpoint/2010/main" val="848743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baseline="0" dirty="0"/>
              <a:t>Explain that children and adults in the school are going to be working together with an organisation called Unicef (United Nations Children’s Fund - that works with children across the world) to be a Right Respecting School! </a:t>
            </a:r>
          </a:p>
          <a:p>
            <a:pPr marL="0" indent="0">
              <a:buFontTx/>
              <a:buNone/>
            </a:pPr>
            <a:endParaRPr lang="en-GB" baseline="0" dirty="0"/>
          </a:p>
          <a:p>
            <a:pPr marL="0" indent="0">
              <a:buFontTx/>
              <a:buNone/>
            </a:pPr>
            <a:r>
              <a:rPr lang="en-GB" baseline="0" dirty="0"/>
              <a:t>The next slide is a message from the Rights Respecting Schools Award team.</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4</a:t>
            </a:fld>
            <a:endParaRPr lang="en-US"/>
          </a:p>
        </p:txBody>
      </p:sp>
    </p:spTree>
    <p:extLst>
      <p:ext uri="{BB962C8B-B14F-4D97-AF65-F5344CB8AC3E}">
        <p14:creationId xmlns:p14="http://schemas.microsoft.com/office/powerpoint/2010/main" val="411136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Watch video: https://youtu.be/QBGA3FmoUJ0</a:t>
            </a:r>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5</a:t>
            </a:fld>
            <a:endParaRPr lang="en-US"/>
          </a:p>
        </p:txBody>
      </p:sp>
    </p:spTree>
    <p:extLst>
      <p:ext uri="{BB962C8B-B14F-4D97-AF65-F5344CB8AC3E}">
        <p14:creationId xmlns:p14="http://schemas.microsoft.com/office/powerpoint/2010/main" val="1668840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Personalise your message at the end – e.g. by asking who</a:t>
            </a:r>
            <a:r>
              <a:rPr lang="en-GB" baseline="0" dirty="0"/>
              <a:t> would like to be involved; when the first meeting will be etc.</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You might like to show this video: RRSA Video: Talking about being a Rights Respecting School - </a:t>
            </a:r>
            <a:r>
              <a:rPr lang="en-GB" sz="1200" u="sng" kern="1200" dirty="0">
                <a:solidFill>
                  <a:schemeClr val="tx1"/>
                </a:solidFill>
                <a:effectLst/>
                <a:latin typeface="+mn-lt"/>
                <a:ea typeface="+mn-ea"/>
                <a:cs typeface="+mn-cs"/>
                <a:hlinkClick r:id="rId3"/>
              </a:rPr>
              <a:t>https://www.youtube.com/watch?v=1DOPyjKSUxo</a:t>
            </a:r>
            <a:endParaRPr lang="en-GB" sz="1200" kern="1200" dirty="0">
              <a:solidFill>
                <a:schemeClr val="tx1"/>
              </a:solidFill>
              <a:effectLst/>
              <a:latin typeface="+mn-lt"/>
              <a:ea typeface="+mn-ea"/>
              <a:cs typeface="+mn-cs"/>
            </a:endParaRPr>
          </a:p>
          <a:p>
            <a:endParaRPr lang="en-GB" dirty="0"/>
          </a:p>
          <a:p>
            <a:r>
              <a:rPr lang="en-GB" dirty="0"/>
              <a:t>The RRSA website has lots of information: </a:t>
            </a:r>
            <a:r>
              <a:rPr lang="en-GB" dirty="0">
                <a:hlinkClick r:id="rId4"/>
              </a:rPr>
              <a:t>www.unicef.org.uk/rrsa</a:t>
            </a:r>
            <a:endParaRPr lang="en-GB" dirty="0"/>
          </a:p>
          <a:p>
            <a:endParaRPr lang="en-GB" dirty="0"/>
          </a:p>
        </p:txBody>
      </p:sp>
      <p:sp>
        <p:nvSpPr>
          <p:cNvPr id="4" name="Slide Number Placeholder 3"/>
          <p:cNvSpPr>
            <a:spLocks noGrp="1"/>
          </p:cNvSpPr>
          <p:nvPr>
            <p:ph type="sldNum" sz="quarter" idx="5"/>
          </p:nvPr>
        </p:nvSpPr>
        <p:spPr/>
        <p:txBody>
          <a:bodyPr/>
          <a:lstStyle/>
          <a:p>
            <a:fld id="{6301C135-8ECD-234C-BECE-154CA43012B9}" type="slidenum">
              <a:rPr lang="en-US" smtClean="0"/>
              <a:t>6</a:t>
            </a:fld>
            <a:endParaRPr lang="en-US"/>
          </a:p>
        </p:txBody>
      </p:sp>
    </p:spTree>
    <p:extLst>
      <p:ext uri="{BB962C8B-B14F-4D97-AF65-F5344CB8AC3E}">
        <p14:creationId xmlns:p14="http://schemas.microsoft.com/office/powerpoint/2010/main" val="41222937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bg1">
            <a:alpha val="97000"/>
          </a:schemeClr>
        </a:solidFill>
        <a:effectLst/>
      </p:bgPr>
    </p:bg>
    <p:spTree>
      <p:nvGrpSpPr>
        <p:cNvPr id="1" name=""/>
        <p:cNvGrpSpPr/>
        <p:nvPr/>
      </p:nvGrpSpPr>
      <p:grpSpPr>
        <a:xfrm>
          <a:off x="0" y="0"/>
          <a:ext cx="0" cy="0"/>
          <a:chOff x="0" y="0"/>
          <a:chExt cx="0" cy="0"/>
        </a:xfrm>
      </p:grpSpPr>
      <p:pic>
        <p:nvPicPr>
          <p:cNvPr id="3" name="Picture 2" descr="A person in a blue shirt&#10;&#10;Description automatically generated">
            <a:extLst>
              <a:ext uri="{FF2B5EF4-FFF2-40B4-BE49-F238E27FC236}">
                <a16:creationId xmlns:a16="http://schemas.microsoft.com/office/drawing/2014/main" id="{8AF5FEB6-484B-45ED-B239-8BAA85DEEE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98076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nsparent box 1">
    <p:spTree>
      <p:nvGrpSpPr>
        <p:cNvPr id="1" name=""/>
        <p:cNvGrpSpPr/>
        <p:nvPr/>
      </p:nvGrpSpPr>
      <p:grpSpPr>
        <a:xfrm>
          <a:off x="0" y="0"/>
          <a:ext cx="0" cy="0"/>
          <a:chOff x="0" y="0"/>
          <a:chExt cx="0" cy="0"/>
        </a:xfrm>
      </p:grpSpPr>
      <p:pic>
        <p:nvPicPr>
          <p:cNvPr id="3" name="Picture 2" descr="A person standing in front of a brick wall&#10;&#10;Description automatically generated">
            <a:extLst>
              <a:ext uri="{FF2B5EF4-FFF2-40B4-BE49-F238E27FC236}">
                <a16:creationId xmlns:a16="http://schemas.microsoft.com/office/drawing/2014/main" id="{356664BE-2FE0-4257-841A-27026C4DDEC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319" b="24887"/>
          <a:stretch/>
        </p:blipFill>
        <p:spPr>
          <a:xfrm>
            <a:off x="0" y="0"/>
            <a:ext cx="12283623" cy="6858000"/>
          </a:xfrm>
          <a:prstGeom prst="rect">
            <a:avLst/>
          </a:prstGeom>
        </p:spPr>
      </p:pic>
      <p:sp>
        <p:nvSpPr>
          <p:cNvPr id="9" name="Subtitle 2">
            <a:extLst>
              <a:ext uri="{FF2B5EF4-FFF2-40B4-BE49-F238E27FC236}">
                <a16:creationId xmlns:a16="http://schemas.microsoft.com/office/drawing/2014/main" id="{0ADF5142-344E-49DE-89F0-00979C3B6CBB}"/>
              </a:ext>
            </a:extLst>
          </p:cNvPr>
          <p:cNvSpPr>
            <a:spLocks noGrp="1"/>
          </p:cNvSpPr>
          <p:nvPr>
            <p:ph type="subTitle" idx="1" hasCustomPrompt="1"/>
          </p:nvPr>
        </p:nvSpPr>
        <p:spPr>
          <a:xfrm>
            <a:off x="5332021" y="327727"/>
            <a:ext cx="6459728" cy="3311906"/>
          </a:xfrm>
          <a:solidFill>
            <a:srgbClr val="00AEEF">
              <a:alpha val="75000"/>
            </a:srgbClr>
          </a:solidFill>
        </p:spPr>
        <p:txBody>
          <a:bodyPr wrap="square" lIns="216000" tIns="1152000" bIns="72000">
            <a:spAutoFit/>
          </a:bodyPr>
          <a:lstStyle>
            <a:lvl1pPr marL="565200" indent="-457200" algn="l">
              <a:spcBef>
                <a:spcPts val="0"/>
              </a:spcBef>
              <a:buClr>
                <a:schemeClr val="tx1"/>
              </a:buClr>
              <a:buFont typeface="Wingdings" pitchFamily="2" charset="2"/>
              <a:buChar char="§"/>
              <a:defRPr sz="3200" baseline="0">
                <a:solidFill>
                  <a:schemeClr val="bg1"/>
                </a:solidFill>
                <a:latin typeface="Arial" panose="020B0604020202020204" pitchFamily="34" charset="0"/>
                <a:cs typeface="Arial" panose="020B0604020202020204" pitchFamily="34" charset="0"/>
              </a:defRPr>
            </a:lvl1pPr>
            <a:lvl2pPr marL="800100" indent="-342900" algn="l">
              <a:buClr>
                <a:schemeClr val="tx1"/>
              </a:buClr>
              <a:buFont typeface="Wingdings" panose="05000000000000000000" pitchFamily="2" charset="2"/>
              <a:buChar char="§"/>
              <a:defRPr sz="2800">
                <a:solidFill>
                  <a:schemeClr val="bg1"/>
                </a:solidFill>
              </a:defRPr>
            </a:lvl2pPr>
            <a:lvl3pPr marL="1200150" indent="-285750" algn="l">
              <a:buClr>
                <a:schemeClr val="tx1"/>
              </a:buClr>
              <a:buFont typeface="Wingdings" panose="05000000000000000000" pitchFamily="2" charset="2"/>
              <a:buChar char="§"/>
              <a:defRPr sz="2400">
                <a:solidFill>
                  <a:schemeClr val="bg1"/>
                </a:solidFill>
              </a:defRPr>
            </a:lvl3pPr>
            <a:lvl4pPr marL="1714500" indent="-342900" algn="l">
              <a:buClr>
                <a:schemeClr val="tx1"/>
              </a:buClr>
              <a:buFont typeface="Wingdings" pitchFamily="2" charset="2"/>
              <a:buChar char="§"/>
              <a:defRPr sz="2000">
                <a:solidFill>
                  <a:schemeClr val="bg1"/>
                </a:solidFill>
              </a:defRPr>
            </a:lvl4pPr>
            <a:lvl5pPr marL="2171700" indent="-342900" algn="l">
              <a:buClr>
                <a:schemeClr val="tx1"/>
              </a:buClr>
              <a:buFont typeface="Wingdings" pitchFamily="2" charset="2"/>
              <a:buChar char="§"/>
              <a:defRPr sz="2000">
                <a:solidFill>
                  <a:schemeClr val="bg1"/>
                </a:solidFill>
              </a:defRPr>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a:p>
            <a:pPr lvl="0"/>
            <a:endParaRPr lang="en-US" b="0" i="0" dirty="0">
              <a:latin typeface="Univers Next Pro" panose="020B0503030202020203" pitchFamily="34" charset="77"/>
              <a:cs typeface="Univers" panose="020F0502020204030204" pitchFamily="34" charset="0"/>
            </a:endParaRPr>
          </a:p>
        </p:txBody>
      </p:sp>
      <p:sp>
        <p:nvSpPr>
          <p:cNvPr id="10" name="Title 1">
            <a:extLst>
              <a:ext uri="{FF2B5EF4-FFF2-40B4-BE49-F238E27FC236}">
                <a16:creationId xmlns:a16="http://schemas.microsoft.com/office/drawing/2014/main" id="{ABC97E78-6D89-447C-A407-C3E1372B1437}"/>
              </a:ext>
            </a:extLst>
          </p:cNvPr>
          <p:cNvSpPr>
            <a:spLocks noGrp="1"/>
          </p:cNvSpPr>
          <p:nvPr>
            <p:ph type="ctrTitle" hasCustomPrompt="1"/>
          </p:nvPr>
        </p:nvSpPr>
        <p:spPr>
          <a:xfrm>
            <a:off x="5435148" y="655180"/>
            <a:ext cx="6279757" cy="810063"/>
          </a:xfrm>
          <a:noFill/>
        </p:spPr>
        <p:txBody>
          <a:bodyPr wrap="square" anchor="b">
            <a:normAutofit/>
          </a:bodyPr>
          <a:lstStyle>
            <a:lvl1pPr algn="l">
              <a:defRPr sz="5000" cap="all" spc="400" baseline="0">
                <a:solidFill>
                  <a:schemeClr val="tx1"/>
                </a:solidFill>
                <a:latin typeface="Univers Next Pro Condensed" panose="020B0906030202020203" pitchFamily="34" charset="0"/>
              </a:defRPr>
            </a:lvl1pPr>
          </a:lstStyle>
          <a:p>
            <a:r>
              <a:rPr lang="en-US" dirty="0"/>
              <a:t>Catchy headline</a:t>
            </a:r>
            <a:endParaRPr lang="en-GB" dirty="0"/>
          </a:p>
        </p:txBody>
      </p:sp>
      <p:pic>
        <p:nvPicPr>
          <p:cNvPr id="5" name="Picture 4" descr="A picture containing drawing&#10;&#10;Description automatically generated">
            <a:extLst>
              <a:ext uri="{FF2B5EF4-FFF2-40B4-BE49-F238E27FC236}">
                <a16:creationId xmlns:a16="http://schemas.microsoft.com/office/drawing/2014/main" id="{753E7A9D-DA31-4672-B8C3-769682EEDE3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5627" y="5561214"/>
            <a:ext cx="5967996" cy="1283211"/>
          </a:xfrm>
          <a:prstGeom prst="rect">
            <a:avLst/>
          </a:prstGeom>
        </p:spPr>
      </p:pic>
    </p:spTree>
    <p:extLst>
      <p:ext uri="{BB962C8B-B14F-4D97-AF65-F5344CB8AC3E}">
        <p14:creationId xmlns:p14="http://schemas.microsoft.com/office/powerpoint/2010/main" val="1473668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ansparent box 2">
    <p:spTree>
      <p:nvGrpSpPr>
        <p:cNvPr id="1" name=""/>
        <p:cNvGrpSpPr/>
        <p:nvPr/>
      </p:nvGrpSpPr>
      <p:grpSpPr>
        <a:xfrm>
          <a:off x="0" y="0"/>
          <a:ext cx="0" cy="0"/>
          <a:chOff x="0" y="0"/>
          <a:chExt cx="0" cy="0"/>
        </a:xfrm>
      </p:grpSpPr>
      <p:pic>
        <p:nvPicPr>
          <p:cNvPr id="3" name="Picture 2" descr="A person wearing a suit and tie&#10;&#10;Description automatically generated">
            <a:extLst>
              <a:ext uri="{FF2B5EF4-FFF2-40B4-BE49-F238E27FC236}">
                <a16:creationId xmlns:a16="http://schemas.microsoft.com/office/drawing/2014/main" id="{DF6CECDD-4B3C-4D19-81B6-4C1EB76CA6A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746" b="8592"/>
          <a:stretch/>
        </p:blipFill>
        <p:spPr>
          <a:xfrm flipH="1">
            <a:off x="0" y="12921"/>
            <a:ext cx="12296003" cy="6858000"/>
          </a:xfrm>
          <a:prstGeom prst="rect">
            <a:avLst/>
          </a:prstGeom>
        </p:spPr>
      </p:pic>
      <p:sp>
        <p:nvSpPr>
          <p:cNvPr id="12" name="Subtitle 2">
            <a:extLst>
              <a:ext uri="{FF2B5EF4-FFF2-40B4-BE49-F238E27FC236}">
                <a16:creationId xmlns:a16="http://schemas.microsoft.com/office/drawing/2014/main" id="{223EDDFD-1C76-4449-8C6F-4521C01460CB}"/>
              </a:ext>
            </a:extLst>
          </p:cNvPr>
          <p:cNvSpPr>
            <a:spLocks noGrp="1"/>
          </p:cNvSpPr>
          <p:nvPr>
            <p:ph type="subTitle" idx="1" hasCustomPrompt="1"/>
          </p:nvPr>
        </p:nvSpPr>
        <p:spPr>
          <a:xfrm>
            <a:off x="14747869" y="4578452"/>
            <a:ext cx="6459728" cy="3311906"/>
          </a:xfrm>
          <a:solidFill>
            <a:srgbClr val="00AEEF">
              <a:alpha val="50000"/>
            </a:srgbClr>
          </a:solidFill>
        </p:spPr>
        <p:txBody>
          <a:bodyPr wrap="square" lIns="216000" tIns="1152000" bIns="72000">
            <a:spAutoFit/>
          </a:bodyPr>
          <a:lstStyle>
            <a:lvl1pPr marL="565200" indent="-457200" algn="l">
              <a:spcBef>
                <a:spcPts val="0"/>
              </a:spcBef>
              <a:buClr>
                <a:schemeClr val="tx1"/>
              </a:buClr>
              <a:buFont typeface="Wingdings" pitchFamily="2" charset="2"/>
              <a:buChar char="§"/>
              <a:defRPr sz="3200" baseline="0">
                <a:solidFill>
                  <a:schemeClr val="bg1"/>
                </a:solidFill>
                <a:latin typeface="Arial" panose="020B0604020202020204" pitchFamily="34" charset="0"/>
                <a:cs typeface="Arial" panose="020B0604020202020204" pitchFamily="34" charset="0"/>
              </a:defRPr>
            </a:lvl1pPr>
            <a:lvl2pPr marL="800100" indent="-342900" algn="l">
              <a:buClr>
                <a:schemeClr val="tx1"/>
              </a:buClr>
              <a:buFont typeface="Wingdings" panose="05000000000000000000" pitchFamily="2" charset="2"/>
              <a:buChar char="§"/>
              <a:defRPr sz="2800">
                <a:solidFill>
                  <a:schemeClr val="bg1"/>
                </a:solidFill>
              </a:defRPr>
            </a:lvl2pPr>
            <a:lvl3pPr marL="1200150" indent="-285750" algn="l">
              <a:buClr>
                <a:schemeClr val="tx1"/>
              </a:buClr>
              <a:buFont typeface="Wingdings" panose="05000000000000000000" pitchFamily="2" charset="2"/>
              <a:buChar char="§"/>
              <a:defRPr sz="2400">
                <a:solidFill>
                  <a:schemeClr val="bg1"/>
                </a:solidFill>
              </a:defRPr>
            </a:lvl3pPr>
            <a:lvl4pPr marL="1714500" indent="-342900" algn="l">
              <a:buClr>
                <a:schemeClr val="tx1"/>
              </a:buClr>
              <a:buFont typeface="Wingdings" pitchFamily="2" charset="2"/>
              <a:buChar char="§"/>
              <a:defRPr sz="2000">
                <a:solidFill>
                  <a:schemeClr val="bg1"/>
                </a:solidFill>
              </a:defRPr>
            </a:lvl4pPr>
            <a:lvl5pPr marL="2171700" indent="-342900" algn="l">
              <a:buClr>
                <a:schemeClr val="tx1"/>
              </a:buClr>
              <a:buFont typeface="Wingdings" pitchFamily="2" charset="2"/>
              <a:buChar char="§"/>
              <a:defRPr sz="2000">
                <a:solidFill>
                  <a:schemeClr val="bg1"/>
                </a:solidFill>
              </a:defRPr>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a:p>
            <a:pPr lvl="0"/>
            <a:endParaRPr lang="en-US" b="0" i="0" dirty="0">
              <a:latin typeface="Univers Next Pro" panose="020B0503030202020203" pitchFamily="34" charset="77"/>
              <a:cs typeface="Univers" panose="020F0502020204030204" pitchFamily="34" charset="0"/>
            </a:endParaRPr>
          </a:p>
        </p:txBody>
      </p:sp>
    </p:spTree>
    <p:extLst>
      <p:ext uri="{BB962C8B-B14F-4D97-AF65-F5344CB8AC3E}">
        <p14:creationId xmlns:p14="http://schemas.microsoft.com/office/powerpoint/2010/main" val="1806348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parent box 3">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3EAA7537-BB7E-5641-A98F-8B4B9F06952C}"/>
              </a:ext>
            </a:extLst>
          </p:cNvPr>
          <p:cNvSpPr>
            <a:spLocks noGrp="1"/>
          </p:cNvSpPr>
          <p:nvPr>
            <p:ph type="subTitle" idx="1" hasCustomPrompt="1"/>
          </p:nvPr>
        </p:nvSpPr>
        <p:spPr>
          <a:xfrm>
            <a:off x="5332021" y="327727"/>
            <a:ext cx="6459728" cy="3311906"/>
          </a:xfrm>
          <a:solidFill>
            <a:srgbClr val="00AEEF">
              <a:alpha val="50000"/>
            </a:srgbClr>
          </a:solidFill>
        </p:spPr>
        <p:txBody>
          <a:bodyPr wrap="square" lIns="216000" tIns="1152000" bIns="72000">
            <a:spAutoFit/>
          </a:bodyPr>
          <a:lstStyle>
            <a:lvl1pPr marL="565200" indent="-457200" algn="l">
              <a:spcBef>
                <a:spcPts val="0"/>
              </a:spcBef>
              <a:buClr>
                <a:schemeClr val="tx1"/>
              </a:buClr>
              <a:buFont typeface="Wingdings" pitchFamily="2" charset="2"/>
              <a:buChar char="§"/>
              <a:defRPr sz="3200" baseline="0">
                <a:solidFill>
                  <a:schemeClr val="bg1"/>
                </a:solidFill>
                <a:latin typeface="Arial" panose="020B0604020202020204" pitchFamily="34" charset="0"/>
                <a:cs typeface="Arial" panose="020B0604020202020204" pitchFamily="34" charset="0"/>
              </a:defRPr>
            </a:lvl1pPr>
            <a:lvl2pPr marL="800100" indent="-342900" algn="l">
              <a:buClr>
                <a:schemeClr val="tx1"/>
              </a:buClr>
              <a:buFont typeface="Wingdings" panose="05000000000000000000" pitchFamily="2" charset="2"/>
              <a:buChar char="§"/>
              <a:defRPr sz="2800">
                <a:solidFill>
                  <a:schemeClr val="bg1"/>
                </a:solidFill>
              </a:defRPr>
            </a:lvl2pPr>
            <a:lvl3pPr marL="1200150" indent="-285750" algn="l">
              <a:buClr>
                <a:schemeClr val="tx1"/>
              </a:buClr>
              <a:buFont typeface="Wingdings" panose="05000000000000000000" pitchFamily="2" charset="2"/>
              <a:buChar char="§"/>
              <a:defRPr sz="2400">
                <a:solidFill>
                  <a:schemeClr val="bg1"/>
                </a:solidFill>
              </a:defRPr>
            </a:lvl3pPr>
            <a:lvl4pPr marL="1714500" indent="-342900" algn="l">
              <a:buClr>
                <a:schemeClr val="tx1"/>
              </a:buClr>
              <a:buFont typeface="Wingdings" pitchFamily="2" charset="2"/>
              <a:buChar char="§"/>
              <a:defRPr sz="2000">
                <a:solidFill>
                  <a:schemeClr val="bg1"/>
                </a:solidFill>
              </a:defRPr>
            </a:lvl4pPr>
            <a:lvl5pPr marL="2171700" indent="-342900" algn="l">
              <a:buClr>
                <a:schemeClr val="tx1"/>
              </a:buClr>
              <a:buFont typeface="Wingdings" pitchFamily="2" charset="2"/>
              <a:buChar char="§"/>
              <a:defRPr sz="2000">
                <a:solidFill>
                  <a:schemeClr val="bg1"/>
                </a:solidFill>
              </a:defRPr>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a:p>
            <a:pPr lvl="0"/>
            <a:endParaRPr lang="en-US" b="0" i="0" dirty="0">
              <a:latin typeface="Univers Next Pro" panose="020B0503030202020203" pitchFamily="34" charset="77"/>
              <a:cs typeface="Univers" panose="020F0502020204030204" pitchFamily="34" charset="0"/>
            </a:endParaRPr>
          </a:p>
        </p:txBody>
      </p:sp>
      <p:sp>
        <p:nvSpPr>
          <p:cNvPr id="11" name="Title 1">
            <a:extLst>
              <a:ext uri="{FF2B5EF4-FFF2-40B4-BE49-F238E27FC236}">
                <a16:creationId xmlns:a16="http://schemas.microsoft.com/office/drawing/2014/main" id="{D2C04F4F-1B20-0648-8A72-40D030AAEADF}"/>
              </a:ext>
            </a:extLst>
          </p:cNvPr>
          <p:cNvSpPr>
            <a:spLocks noGrp="1"/>
          </p:cNvSpPr>
          <p:nvPr>
            <p:ph type="ctrTitle" hasCustomPrompt="1"/>
          </p:nvPr>
        </p:nvSpPr>
        <p:spPr>
          <a:xfrm>
            <a:off x="5435148" y="655180"/>
            <a:ext cx="6279757" cy="810063"/>
          </a:xfrm>
          <a:noFill/>
        </p:spPr>
        <p:txBody>
          <a:bodyPr wrap="square" anchor="b">
            <a:normAutofit/>
          </a:bodyPr>
          <a:lstStyle>
            <a:lvl1pPr algn="l">
              <a:defRPr sz="5000" cap="all" spc="400" baseline="0">
                <a:solidFill>
                  <a:schemeClr val="tx1"/>
                </a:solidFill>
                <a:latin typeface="Univers Next Pro Condensed" panose="020B0906030202020203" pitchFamily="34" charset="0"/>
              </a:defRPr>
            </a:lvl1pPr>
          </a:lstStyle>
          <a:p>
            <a:r>
              <a:rPr lang="en-US" dirty="0"/>
              <a:t>Catchy headline</a:t>
            </a:r>
            <a:endParaRPr lang="en-GB" dirty="0"/>
          </a:p>
        </p:txBody>
      </p:sp>
      <p:pic>
        <p:nvPicPr>
          <p:cNvPr id="3" name="Picture 2" descr="A person wearing a suit and tie&#10;&#10;Description automatically generated">
            <a:extLst>
              <a:ext uri="{FF2B5EF4-FFF2-40B4-BE49-F238E27FC236}">
                <a16:creationId xmlns:a16="http://schemas.microsoft.com/office/drawing/2014/main" id="{CD490288-7422-4322-9084-9C9B814356D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6881"/>
          <a:stretch/>
        </p:blipFill>
        <p:spPr>
          <a:xfrm flipH="1">
            <a:off x="0" y="-1"/>
            <a:ext cx="12376321" cy="6858001"/>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BFC157B5-A531-4FA9-B9B8-A61DF76F607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08325" y="5561214"/>
            <a:ext cx="5967996" cy="1283211"/>
          </a:xfrm>
          <a:prstGeom prst="rect">
            <a:avLst/>
          </a:prstGeom>
        </p:spPr>
      </p:pic>
    </p:spTree>
    <p:extLst>
      <p:ext uri="{BB962C8B-B14F-4D97-AF65-F5344CB8AC3E}">
        <p14:creationId xmlns:p14="http://schemas.microsoft.com/office/powerpoint/2010/main" val="962007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object 1">
    <p:bg>
      <p:bgPr>
        <a:solidFill>
          <a:srgbClr val="00AEEF"/>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29/07/2020</a:t>
            </a:fld>
            <a:endParaRPr lang="en-GB" dirty="0"/>
          </a:p>
        </p:txBody>
      </p:sp>
      <p:sp>
        <p:nvSpPr>
          <p:cNvPr id="5" name="Footer Placeholder 4"/>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6" name="Slide Number Placeholder 5"/>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13" name="Title 1"/>
          <p:cNvSpPr>
            <a:spLocks noGrp="1"/>
          </p:cNvSpPr>
          <p:nvPr>
            <p:ph type="ctrTitle" hasCustomPrompt="1"/>
          </p:nvPr>
        </p:nvSpPr>
        <p:spPr>
          <a:xfrm>
            <a:off x="415671" y="1662099"/>
            <a:ext cx="11247587" cy="709158"/>
          </a:xfrm>
        </p:spPr>
        <p:txBody>
          <a:bodyPr anchor="b">
            <a:normAutofit/>
          </a:bodyPr>
          <a:lstStyle>
            <a:lvl1pPr algn="l">
              <a:defRPr sz="4000" cap="all" spc="400" baseline="0">
                <a:solidFill>
                  <a:schemeClr val="bg1"/>
                </a:solidFill>
                <a:highlight>
                  <a:srgbClr val="000000"/>
                </a:highlight>
                <a:latin typeface="Univers Next Pro Condensed" panose="020B0906030202020203" pitchFamily="34" charset="0"/>
              </a:defRPr>
            </a:lvl1pPr>
          </a:lstStyle>
          <a:p>
            <a:r>
              <a:rPr lang="en-US" dirty="0"/>
              <a:t> Add headline here</a:t>
            </a:r>
            <a:endParaRPr lang="en-GB" dirty="0"/>
          </a:p>
        </p:txBody>
      </p:sp>
      <p:cxnSp>
        <p:nvCxnSpPr>
          <p:cNvPr id="14" name="Straight Connector 13"/>
          <p:cNvCxnSpPr>
            <a:cxnSpLocks/>
          </p:cNvCxnSpPr>
          <p:nvPr userDrawn="1"/>
        </p:nvCxnSpPr>
        <p:spPr>
          <a:xfrm>
            <a:off x="135778" y="2569639"/>
            <a:ext cx="12056222" cy="0"/>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5" name="Subtitle 2"/>
          <p:cNvSpPr>
            <a:spLocks noGrp="1"/>
          </p:cNvSpPr>
          <p:nvPr>
            <p:ph type="subTitle" idx="1" hasCustomPrompt="1"/>
          </p:nvPr>
        </p:nvSpPr>
        <p:spPr>
          <a:xfrm>
            <a:off x="415671" y="2820254"/>
            <a:ext cx="6923913" cy="2737717"/>
          </a:xfrm>
        </p:spPr>
        <p:txBody>
          <a:bodyPr tIns="108000" bIns="72000">
            <a:normAutofit/>
          </a:bodyPr>
          <a:lstStyle>
            <a:lvl1pPr marL="342900" indent="-342900" algn="l">
              <a:buClr>
                <a:schemeClr val="bg1"/>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chemeClr val="bg1"/>
              </a:buClr>
              <a:buFont typeface="Wingdings" panose="05000000000000000000" pitchFamily="2" charset="2"/>
              <a:buChar char="§"/>
              <a:defRPr sz="2800"/>
            </a:lvl2pPr>
            <a:lvl3pPr marL="1200150" indent="-285750" algn="l">
              <a:buClr>
                <a:schemeClr val="bg1"/>
              </a:buClr>
              <a:buFont typeface="Wingdings" panose="05000000000000000000" pitchFamily="2" charset="2"/>
              <a:buChar char="§"/>
              <a:defRPr sz="2400"/>
            </a:lvl3pPr>
            <a:lvl4pPr marL="1657350" indent="-285750" algn="l">
              <a:buClr>
                <a:schemeClr val="bg1"/>
              </a:buClr>
              <a:buFont typeface="Wingdings" panose="05000000000000000000" pitchFamily="2" charset="2"/>
              <a:buChar char="§"/>
              <a:defRPr sz="2000"/>
            </a:lvl4pPr>
            <a:lvl5pPr marL="2114550" indent="-285750" algn="l">
              <a:buClr>
                <a:schemeClr val="bg1"/>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19" name="Content Placeholder 2">
            <a:extLst>
              <a:ext uri="{FF2B5EF4-FFF2-40B4-BE49-F238E27FC236}">
                <a16:creationId xmlns:a16="http://schemas.microsoft.com/office/drawing/2014/main" id="{66B79801-24AD-D045-91A4-8CAA77B45F82}"/>
              </a:ext>
            </a:extLst>
          </p:cNvPr>
          <p:cNvSpPr>
            <a:spLocks noGrp="1"/>
          </p:cNvSpPr>
          <p:nvPr>
            <p:ph idx="13" hasCustomPrompt="1"/>
          </p:nvPr>
        </p:nvSpPr>
        <p:spPr>
          <a:xfrm>
            <a:off x="7801200" y="2823629"/>
            <a:ext cx="3862058" cy="2731171"/>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3" name="Picture 2">
            <a:extLst>
              <a:ext uri="{FF2B5EF4-FFF2-40B4-BE49-F238E27FC236}">
                <a16:creationId xmlns:a16="http://schemas.microsoft.com/office/drawing/2014/main" id="{D7FB9AC4-D235-4BEF-9610-04EB15FE5F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38275"/>
          </a:xfrm>
          <a:prstGeom prst="rect">
            <a:avLst/>
          </a:prstGeom>
        </p:spPr>
      </p:pic>
      <p:pic>
        <p:nvPicPr>
          <p:cNvPr id="11" name="Picture 10" descr="A close up of a logo&#10;&#10;Description automatically generated">
            <a:extLst>
              <a:ext uri="{FF2B5EF4-FFF2-40B4-BE49-F238E27FC236}">
                <a16:creationId xmlns:a16="http://schemas.microsoft.com/office/drawing/2014/main" id="{716929C2-066E-4D34-BAC1-989E09F25C2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77050" y="5729259"/>
            <a:ext cx="5314950" cy="1142796"/>
          </a:xfrm>
          <a:prstGeom prst="rect">
            <a:avLst/>
          </a:prstGeom>
        </p:spPr>
      </p:pic>
    </p:spTree>
    <p:extLst>
      <p:ext uri="{BB962C8B-B14F-4D97-AF65-F5344CB8AC3E}">
        <p14:creationId xmlns:p14="http://schemas.microsoft.com/office/powerpoint/2010/main" val="2081898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object 3">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80000" y="5733256"/>
            <a:ext cx="2844800" cy="331932"/>
          </a:xfrm>
        </p:spPr>
        <p:txBody>
          <a:bodyPr/>
          <a:lstStyle/>
          <a:p>
            <a:fld id="{994ABF6D-B116-48FA-8A85-4C24104CDDB3}" type="datetimeFigureOut">
              <a:rPr lang="en-GB" smtClean="0"/>
              <a:t>29/07/2020</a:t>
            </a:fld>
            <a:endParaRPr lang="en-GB" dirty="0"/>
          </a:p>
        </p:txBody>
      </p:sp>
      <p:sp>
        <p:nvSpPr>
          <p:cNvPr id="5" name="Footer Placeholder 4"/>
          <p:cNvSpPr>
            <a:spLocks noGrp="1"/>
          </p:cNvSpPr>
          <p:nvPr>
            <p:ph type="ftr" sz="quarter" idx="11"/>
          </p:nvPr>
        </p:nvSpPr>
        <p:spPr>
          <a:xfrm>
            <a:off x="480000" y="6079572"/>
            <a:ext cx="3190744" cy="301756"/>
          </a:xfrm>
        </p:spPr>
        <p:txBody>
          <a:bodyPr/>
          <a:lstStyle>
            <a:lvl1pPr algn="l">
              <a:defRPr/>
            </a:lvl1pPr>
          </a:lstStyle>
          <a:p>
            <a:endParaRPr lang="en-GB" dirty="0"/>
          </a:p>
        </p:txBody>
      </p:sp>
      <p:sp>
        <p:nvSpPr>
          <p:cNvPr id="6" name="Slide Number Placeholder 5"/>
          <p:cNvSpPr>
            <a:spLocks noGrp="1"/>
          </p:cNvSpPr>
          <p:nvPr>
            <p:ph type="sldNum" sz="quarter" idx="12"/>
          </p:nvPr>
        </p:nvSpPr>
        <p:spPr>
          <a:xfrm>
            <a:off x="480000" y="6381328"/>
            <a:ext cx="2844800" cy="274324"/>
          </a:xfrm>
        </p:spPr>
        <p:txBody>
          <a:bodyPr/>
          <a:lstStyle/>
          <a:p>
            <a:pPr algn="l"/>
            <a:fld id="{1099AA68-E695-4F58-BEEE-DDF7D9F5029C}" type="slidenum">
              <a:rPr lang="en-GB" smtClean="0"/>
              <a:pPr algn="l"/>
              <a:t>‹#›</a:t>
            </a:fld>
            <a:endParaRPr lang="en-GB" dirty="0"/>
          </a:p>
        </p:txBody>
      </p:sp>
      <p:sp>
        <p:nvSpPr>
          <p:cNvPr id="11" name="Title 1"/>
          <p:cNvSpPr>
            <a:spLocks noGrp="1"/>
          </p:cNvSpPr>
          <p:nvPr>
            <p:ph type="ctrTitle" hasCustomPrompt="1"/>
          </p:nvPr>
        </p:nvSpPr>
        <p:spPr>
          <a:xfrm>
            <a:off x="415671" y="1647243"/>
            <a:ext cx="11247587" cy="709158"/>
          </a:xfrm>
        </p:spPr>
        <p:txBody>
          <a:bodyPr anchor="b">
            <a:normAutofit/>
          </a:bodyPr>
          <a:lstStyle>
            <a:lvl1pPr algn="l">
              <a:defRPr sz="4000" cap="all" spc="400" baseline="0">
                <a:solidFill>
                  <a:schemeClr val="tx1"/>
                </a:solidFill>
                <a:highlight>
                  <a:srgbClr val="00AEEF"/>
                </a:highlight>
                <a:latin typeface="Univers Next Pro Condensed" panose="020B0906030202020203" pitchFamily="34" charset="0"/>
              </a:defRPr>
            </a:lvl1pPr>
          </a:lstStyle>
          <a:p>
            <a:r>
              <a:rPr lang="en-US" dirty="0"/>
              <a:t> Add headline here</a:t>
            </a:r>
            <a:endParaRPr lang="en-GB" dirty="0"/>
          </a:p>
        </p:txBody>
      </p:sp>
      <p:cxnSp>
        <p:nvCxnSpPr>
          <p:cNvPr id="16" name="Straight Connector 15"/>
          <p:cNvCxnSpPr>
            <a:cxnSpLocks/>
          </p:cNvCxnSpPr>
          <p:nvPr userDrawn="1"/>
        </p:nvCxnSpPr>
        <p:spPr>
          <a:xfrm>
            <a:off x="135778" y="2569639"/>
            <a:ext cx="12056222" cy="0"/>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17" name="Subtitle 2"/>
          <p:cNvSpPr>
            <a:spLocks noGrp="1"/>
          </p:cNvSpPr>
          <p:nvPr>
            <p:ph type="subTitle" idx="1" hasCustomPrompt="1"/>
          </p:nvPr>
        </p:nvSpPr>
        <p:spPr>
          <a:xfrm>
            <a:off x="414000" y="2818800"/>
            <a:ext cx="6864624" cy="2736000"/>
          </a:xfrm>
        </p:spPr>
        <p:txBody>
          <a:bodyPr tIns="108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20" name="Content Placeholder 2">
            <a:extLst>
              <a:ext uri="{FF2B5EF4-FFF2-40B4-BE49-F238E27FC236}">
                <a16:creationId xmlns:a16="http://schemas.microsoft.com/office/drawing/2014/main" id="{4B2D3026-048A-9142-A054-33A8D949F486}"/>
              </a:ext>
            </a:extLst>
          </p:cNvPr>
          <p:cNvSpPr>
            <a:spLocks noGrp="1"/>
          </p:cNvSpPr>
          <p:nvPr>
            <p:ph idx="13" hasCustomPrompt="1"/>
          </p:nvPr>
        </p:nvSpPr>
        <p:spPr>
          <a:xfrm>
            <a:off x="7801200" y="2823629"/>
            <a:ext cx="3862058" cy="2731171"/>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3" name="Picture 2">
            <a:extLst>
              <a:ext uri="{FF2B5EF4-FFF2-40B4-BE49-F238E27FC236}">
                <a16:creationId xmlns:a16="http://schemas.microsoft.com/office/drawing/2014/main" id="{10C831A1-CA51-4AA7-92C0-DC82C97C8F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70"/>
            <a:ext cx="12192000" cy="1438275"/>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C9A403F6-E9D5-4F5B-AE65-C9857B464E5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24674" y="5725444"/>
            <a:ext cx="5267325" cy="1132556"/>
          </a:xfrm>
          <a:prstGeom prst="rect">
            <a:avLst/>
          </a:prstGeom>
        </p:spPr>
      </p:pic>
    </p:spTree>
    <p:extLst>
      <p:ext uri="{BB962C8B-B14F-4D97-AF65-F5344CB8AC3E}">
        <p14:creationId xmlns:p14="http://schemas.microsoft.com/office/powerpoint/2010/main" val="2310136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object 2">
    <p:bg>
      <p:bgPr>
        <a:solidFill>
          <a:srgbClr val="00AEEF"/>
        </a:solidFill>
        <a:effectLst/>
      </p:bgPr>
    </p:bg>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415671" y="1662099"/>
            <a:ext cx="11247587" cy="709158"/>
          </a:xfrm>
        </p:spPr>
        <p:txBody>
          <a:bodyPr anchor="b">
            <a:normAutofit/>
          </a:bodyPr>
          <a:lstStyle>
            <a:lvl1pPr algn="l">
              <a:defRPr sz="4000" cap="all" spc="400" baseline="0">
                <a:solidFill>
                  <a:schemeClr val="bg1"/>
                </a:solidFill>
                <a:highlight>
                  <a:srgbClr val="000000"/>
                </a:highlight>
                <a:latin typeface="Univers Next Pro Condensed" panose="020B0906030202020203" pitchFamily="34" charset="0"/>
              </a:defRPr>
            </a:lvl1pPr>
          </a:lstStyle>
          <a:p>
            <a:r>
              <a:rPr lang="en-US" dirty="0"/>
              <a:t> Add headline here</a:t>
            </a:r>
            <a:endParaRPr lang="en-GB" dirty="0"/>
          </a:p>
        </p:txBody>
      </p:sp>
      <p:cxnSp>
        <p:nvCxnSpPr>
          <p:cNvPr id="17" name="Straight Connector 16">
            <a:extLst>
              <a:ext uri="{FF2B5EF4-FFF2-40B4-BE49-F238E27FC236}">
                <a16:creationId xmlns:a16="http://schemas.microsoft.com/office/drawing/2014/main" id="{2AEE0FCB-1120-4045-A506-E38BD7CCECDC}"/>
              </a:ext>
            </a:extLst>
          </p:cNvPr>
          <p:cNvCxnSpPr>
            <a:cxnSpLocks/>
          </p:cNvCxnSpPr>
          <p:nvPr userDrawn="1"/>
        </p:nvCxnSpPr>
        <p:spPr>
          <a:xfrm>
            <a:off x="135778" y="2569639"/>
            <a:ext cx="12056222" cy="0"/>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20" name="Date Placeholder 3">
            <a:extLst>
              <a:ext uri="{FF2B5EF4-FFF2-40B4-BE49-F238E27FC236}">
                <a16:creationId xmlns:a16="http://schemas.microsoft.com/office/drawing/2014/main" id="{77A8A0B3-3B2A-AB4B-BEE9-941472699038}"/>
              </a:ext>
            </a:extLst>
          </p:cNvPr>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29/07/2020</a:t>
            </a:fld>
            <a:endParaRPr lang="en-GB" dirty="0"/>
          </a:p>
        </p:txBody>
      </p:sp>
      <p:sp>
        <p:nvSpPr>
          <p:cNvPr id="21" name="Footer Placeholder 4">
            <a:extLst>
              <a:ext uri="{FF2B5EF4-FFF2-40B4-BE49-F238E27FC236}">
                <a16:creationId xmlns:a16="http://schemas.microsoft.com/office/drawing/2014/main" id="{DD09AFA5-DCD0-E340-8D58-CFDEFD3B5C62}"/>
              </a:ext>
            </a:extLst>
          </p:cNvPr>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22" name="Slide Number Placeholder 5">
            <a:extLst>
              <a:ext uri="{FF2B5EF4-FFF2-40B4-BE49-F238E27FC236}">
                <a16:creationId xmlns:a16="http://schemas.microsoft.com/office/drawing/2014/main" id="{F67DBEDA-B8B3-F145-A1EF-5E27398B2240}"/>
              </a:ext>
            </a:extLst>
          </p:cNvPr>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11" name="Subtitle 2">
            <a:extLst>
              <a:ext uri="{FF2B5EF4-FFF2-40B4-BE49-F238E27FC236}">
                <a16:creationId xmlns:a16="http://schemas.microsoft.com/office/drawing/2014/main" id="{D17BFA0B-5503-8E47-A9FE-CB36531DBDE0}"/>
              </a:ext>
            </a:extLst>
          </p:cNvPr>
          <p:cNvSpPr>
            <a:spLocks noGrp="1"/>
          </p:cNvSpPr>
          <p:nvPr>
            <p:ph type="subTitle" idx="1" hasCustomPrompt="1"/>
          </p:nvPr>
        </p:nvSpPr>
        <p:spPr>
          <a:xfrm>
            <a:off x="415671" y="2820254"/>
            <a:ext cx="6923913" cy="2737717"/>
          </a:xfrm>
        </p:spPr>
        <p:txBody>
          <a:bodyPr tIns="108000" bIns="72000">
            <a:normAutofit/>
          </a:bodyPr>
          <a:lstStyle>
            <a:lvl1pPr marL="342900" indent="-342900" algn="l">
              <a:buClr>
                <a:schemeClr val="bg1"/>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chemeClr val="bg1"/>
              </a:buClr>
              <a:buFont typeface="Wingdings" panose="05000000000000000000" pitchFamily="2" charset="2"/>
              <a:buChar char="§"/>
              <a:defRPr sz="2800"/>
            </a:lvl2pPr>
            <a:lvl3pPr marL="1200150" indent="-285750" algn="l">
              <a:buClr>
                <a:schemeClr val="bg1"/>
              </a:buClr>
              <a:buFont typeface="Wingdings" panose="05000000000000000000" pitchFamily="2" charset="2"/>
              <a:buChar char="§"/>
              <a:defRPr sz="2400"/>
            </a:lvl3pPr>
            <a:lvl4pPr marL="1657350" indent="-285750" algn="l">
              <a:buClr>
                <a:schemeClr val="bg1"/>
              </a:buClr>
              <a:buFont typeface="Wingdings" panose="05000000000000000000" pitchFamily="2" charset="2"/>
              <a:buChar char="§"/>
              <a:defRPr sz="2000"/>
            </a:lvl4pPr>
            <a:lvl5pPr marL="2114550" indent="-285750" algn="l">
              <a:buClr>
                <a:schemeClr val="bg1"/>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14" name="Content Placeholder 2">
            <a:extLst>
              <a:ext uri="{FF2B5EF4-FFF2-40B4-BE49-F238E27FC236}">
                <a16:creationId xmlns:a16="http://schemas.microsoft.com/office/drawing/2014/main" id="{13ED1B41-DD44-7142-8A5C-93153C1A5D9F}"/>
              </a:ext>
            </a:extLst>
          </p:cNvPr>
          <p:cNvSpPr>
            <a:spLocks noGrp="1"/>
          </p:cNvSpPr>
          <p:nvPr>
            <p:ph idx="13" hasCustomPrompt="1"/>
          </p:nvPr>
        </p:nvSpPr>
        <p:spPr>
          <a:xfrm>
            <a:off x="7801200" y="2823629"/>
            <a:ext cx="3862058" cy="2731171"/>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4" name="Picture 3">
            <a:extLst>
              <a:ext uri="{FF2B5EF4-FFF2-40B4-BE49-F238E27FC236}">
                <a16:creationId xmlns:a16="http://schemas.microsoft.com/office/drawing/2014/main" id="{6D1B97C1-AB14-4742-96FE-65519B3A0C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317"/>
            <a:ext cx="12192000" cy="1438275"/>
          </a:xfrm>
          <a:prstGeom prst="rect">
            <a:avLst/>
          </a:prstGeom>
        </p:spPr>
      </p:pic>
      <p:pic>
        <p:nvPicPr>
          <p:cNvPr id="3" name="Picture 2" descr="A close up of a logo&#10;&#10;Description automatically generated">
            <a:extLst>
              <a:ext uri="{FF2B5EF4-FFF2-40B4-BE49-F238E27FC236}">
                <a16:creationId xmlns:a16="http://schemas.microsoft.com/office/drawing/2014/main" id="{F45F386D-8288-407E-B1CE-3BBE12F9BF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1824" y="5727268"/>
            <a:ext cx="5210175" cy="1120268"/>
          </a:xfrm>
          <a:prstGeom prst="rect">
            <a:avLst/>
          </a:prstGeom>
        </p:spPr>
      </p:pic>
    </p:spTree>
    <p:extLst>
      <p:ext uri="{BB962C8B-B14F-4D97-AF65-F5344CB8AC3E}">
        <p14:creationId xmlns:p14="http://schemas.microsoft.com/office/powerpoint/2010/main" val="3288396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and object 4">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360000" y="5733256"/>
            <a:ext cx="2133600" cy="331932"/>
          </a:xfrm>
        </p:spPr>
        <p:txBody>
          <a:bodyPr/>
          <a:lstStyle/>
          <a:p>
            <a:fld id="{994ABF6D-B116-48FA-8A85-4C24104CDDB3}" type="datetimeFigureOut">
              <a:rPr lang="en-GB" smtClean="0"/>
              <a:t>29/07/2020</a:t>
            </a:fld>
            <a:endParaRPr lang="en-GB" dirty="0"/>
          </a:p>
        </p:txBody>
      </p:sp>
      <p:sp>
        <p:nvSpPr>
          <p:cNvPr id="8" name="Footer Placeholder 4"/>
          <p:cNvSpPr>
            <a:spLocks noGrp="1"/>
          </p:cNvSpPr>
          <p:nvPr>
            <p:ph type="ftr" sz="quarter" idx="11"/>
          </p:nvPr>
        </p:nvSpPr>
        <p:spPr>
          <a:xfrm>
            <a:off x="360000" y="6079572"/>
            <a:ext cx="2393058" cy="301756"/>
          </a:xfrm>
        </p:spPr>
        <p:txBody>
          <a:bodyPr/>
          <a:lstStyle>
            <a:lvl1pPr algn="l">
              <a:defRPr/>
            </a:lvl1pPr>
          </a:lstStyle>
          <a:p>
            <a:endParaRPr lang="en-GB" dirty="0"/>
          </a:p>
        </p:txBody>
      </p:sp>
      <p:sp>
        <p:nvSpPr>
          <p:cNvPr id="9" name="Slide Number Placeholder 5"/>
          <p:cNvSpPr>
            <a:spLocks noGrp="1"/>
          </p:cNvSpPr>
          <p:nvPr>
            <p:ph type="sldNum" sz="quarter" idx="12"/>
          </p:nvPr>
        </p:nvSpPr>
        <p:spPr>
          <a:xfrm>
            <a:off x="360000" y="6381328"/>
            <a:ext cx="2133600" cy="274324"/>
          </a:xfrm>
        </p:spPr>
        <p:txBody>
          <a:bodyPr/>
          <a:lstStyle/>
          <a:p>
            <a:pPr algn="l"/>
            <a:fld id="{1099AA68-E695-4F58-BEEE-DDF7D9F5029C}" type="slidenum">
              <a:rPr lang="en-GB" smtClean="0"/>
              <a:pPr algn="l"/>
              <a:t>‹#›</a:t>
            </a:fld>
            <a:endParaRPr lang="en-GB" dirty="0"/>
          </a:p>
        </p:txBody>
      </p:sp>
      <p:cxnSp>
        <p:nvCxnSpPr>
          <p:cNvPr id="15" name="Straight Connector 14"/>
          <p:cNvCxnSpPr>
            <a:cxnSpLocks/>
          </p:cNvCxnSpPr>
          <p:nvPr userDrawn="1"/>
        </p:nvCxnSpPr>
        <p:spPr>
          <a:xfrm flipV="1">
            <a:off x="16519" y="1391521"/>
            <a:ext cx="12175481" cy="42699"/>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1CD61517-2F16-984C-8E89-B0B5FA44E66F}"/>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tx1"/>
                </a:solidFill>
                <a:highlight>
                  <a:srgbClr val="00AEEF"/>
                </a:highlight>
                <a:latin typeface="Univers Next Pro Condensed" panose="020B0906030202020203" pitchFamily="34" charset="0"/>
              </a:defRPr>
            </a:lvl1pPr>
          </a:lstStyle>
          <a:p>
            <a:r>
              <a:rPr lang="en-US" dirty="0"/>
              <a:t> add headline here</a:t>
            </a:r>
            <a:endParaRPr lang="en-GB" dirty="0"/>
          </a:p>
        </p:txBody>
      </p:sp>
      <p:sp>
        <p:nvSpPr>
          <p:cNvPr id="12" name="Subtitle 2">
            <a:extLst>
              <a:ext uri="{FF2B5EF4-FFF2-40B4-BE49-F238E27FC236}">
                <a16:creationId xmlns:a16="http://schemas.microsoft.com/office/drawing/2014/main" id="{12A57768-1294-ED41-B676-EB2AF53F3097}"/>
              </a:ext>
            </a:extLst>
          </p:cNvPr>
          <p:cNvSpPr>
            <a:spLocks noGrp="1"/>
          </p:cNvSpPr>
          <p:nvPr>
            <p:ph type="subTitle" idx="1" hasCustomPrompt="1"/>
          </p:nvPr>
        </p:nvSpPr>
        <p:spPr>
          <a:xfrm>
            <a:off x="433137" y="1735976"/>
            <a:ext cx="6394383" cy="3722957"/>
          </a:xfrm>
          <a:solidFill>
            <a:srgbClr val="00AEEF">
              <a:alpha val="25000"/>
            </a:srgbClr>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18" name="Content Placeholder 2">
            <a:extLst>
              <a:ext uri="{FF2B5EF4-FFF2-40B4-BE49-F238E27FC236}">
                <a16:creationId xmlns:a16="http://schemas.microsoft.com/office/drawing/2014/main" id="{A6BACA24-784C-1A4C-8859-F1C34A74BBE5}"/>
              </a:ext>
            </a:extLst>
          </p:cNvPr>
          <p:cNvSpPr>
            <a:spLocks noGrp="1"/>
          </p:cNvSpPr>
          <p:nvPr>
            <p:ph idx="13" hasCustomPrompt="1"/>
          </p:nvPr>
        </p:nvSpPr>
        <p:spPr>
          <a:xfrm>
            <a:off x="7200000" y="1735977"/>
            <a:ext cx="4360250" cy="3722956"/>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3" name="Picture 2" descr="A picture containing drawing&#10;&#10;Description automatically generated">
            <a:extLst>
              <a:ext uri="{FF2B5EF4-FFF2-40B4-BE49-F238E27FC236}">
                <a16:creationId xmlns:a16="http://schemas.microsoft.com/office/drawing/2014/main" id="{8BA8DB4F-C264-4B1F-986F-5F6D4B93645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34200" y="5727492"/>
            <a:ext cx="5257800" cy="1130508"/>
          </a:xfrm>
          <a:prstGeom prst="rect">
            <a:avLst/>
          </a:prstGeom>
        </p:spPr>
      </p:pic>
    </p:spTree>
    <p:extLst>
      <p:ext uri="{BB962C8B-B14F-4D97-AF65-F5344CB8AC3E}">
        <p14:creationId xmlns:p14="http://schemas.microsoft.com/office/powerpoint/2010/main" val="15488579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object 5">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360000" y="5733256"/>
            <a:ext cx="2133600" cy="331932"/>
          </a:xfrm>
        </p:spPr>
        <p:txBody>
          <a:bodyPr/>
          <a:lstStyle/>
          <a:p>
            <a:fld id="{994ABF6D-B116-48FA-8A85-4C24104CDDB3}" type="datetimeFigureOut">
              <a:rPr lang="en-GB" smtClean="0"/>
              <a:t>29/07/2020</a:t>
            </a:fld>
            <a:endParaRPr lang="en-GB" dirty="0"/>
          </a:p>
        </p:txBody>
      </p:sp>
      <p:sp>
        <p:nvSpPr>
          <p:cNvPr id="8" name="Footer Placeholder 4"/>
          <p:cNvSpPr>
            <a:spLocks noGrp="1"/>
          </p:cNvSpPr>
          <p:nvPr>
            <p:ph type="ftr" sz="quarter" idx="11"/>
          </p:nvPr>
        </p:nvSpPr>
        <p:spPr>
          <a:xfrm>
            <a:off x="360000" y="6079572"/>
            <a:ext cx="2393058" cy="301756"/>
          </a:xfrm>
        </p:spPr>
        <p:txBody>
          <a:bodyPr/>
          <a:lstStyle>
            <a:lvl1pPr algn="l">
              <a:defRPr/>
            </a:lvl1pPr>
          </a:lstStyle>
          <a:p>
            <a:endParaRPr lang="en-GB" dirty="0"/>
          </a:p>
        </p:txBody>
      </p:sp>
      <p:sp>
        <p:nvSpPr>
          <p:cNvPr id="9" name="Slide Number Placeholder 5"/>
          <p:cNvSpPr>
            <a:spLocks noGrp="1"/>
          </p:cNvSpPr>
          <p:nvPr>
            <p:ph type="sldNum" sz="quarter" idx="12"/>
          </p:nvPr>
        </p:nvSpPr>
        <p:spPr>
          <a:xfrm>
            <a:off x="360000" y="6381328"/>
            <a:ext cx="2133600" cy="274324"/>
          </a:xfrm>
        </p:spPr>
        <p:txBody>
          <a:bodyPr/>
          <a:lstStyle/>
          <a:p>
            <a:pPr algn="l"/>
            <a:fld id="{1099AA68-E695-4F58-BEEE-DDF7D9F5029C}" type="slidenum">
              <a:rPr lang="en-GB" smtClean="0"/>
              <a:pPr algn="l"/>
              <a:t>‹#›</a:t>
            </a:fld>
            <a:endParaRPr lang="en-GB" dirty="0"/>
          </a:p>
        </p:txBody>
      </p:sp>
      <p:sp>
        <p:nvSpPr>
          <p:cNvPr id="14" name="Title 1"/>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tx1"/>
                </a:solidFill>
                <a:highlight>
                  <a:srgbClr val="00AEEF"/>
                </a:highlight>
                <a:latin typeface="Univers Next Pro Condensed" panose="020B0906030202020203" pitchFamily="34" charset="0"/>
              </a:defRPr>
            </a:lvl1pPr>
          </a:lstStyle>
          <a:p>
            <a:r>
              <a:rPr lang="en-US" dirty="0"/>
              <a:t> add headline here</a:t>
            </a:r>
            <a:endParaRPr lang="en-GB" dirty="0"/>
          </a:p>
        </p:txBody>
      </p:sp>
      <p:sp>
        <p:nvSpPr>
          <p:cNvPr id="16" name="Subtitle 2">
            <a:extLst>
              <a:ext uri="{FF2B5EF4-FFF2-40B4-BE49-F238E27FC236}">
                <a16:creationId xmlns:a16="http://schemas.microsoft.com/office/drawing/2014/main" id="{A024272C-EC56-4A4C-B423-A2B8BF118552}"/>
              </a:ext>
            </a:extLst>
          </p:cNvPr>
          <p:cNvSpPr>
            <a:spLocks noGrp="1"/>
          </p:cNvSpPr>
          <p:nvPr>
            <p:ph type="subTitle" idx="1" hasCustomPrompt="1"/>
          </p:nvPr>
        </p:nvSpPr>
        <p:spPr>
          <a:xfrm>
            <a:off x="433137" y="1735976"/>
            <a:ext cx="6394383" cy="3722957"/>
          </a:xfrm>
          <a:solidFill>
            <a:srgbClr val="CCCCCC"/>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cxnSp>
        <p:nvCxnSpPr>
          <p:cNvPr id="18" name="Straight Connector 17">
            <a:extLst>
              <a:ext uri="{FF2B5EF4-FFF2-40B4-BE49-F238E27FC236}">
                <a16:creationId xmlns:a16="http://schemas.microsoft.com/office/drawing/2014/main" id="{72D28273-AF60-CD41-B3AA-ED55184D2690}"/>
              </a:ext>
            </a:extLst>
          </p:cNvPr>
          <p:cNvCxnSpPr>
            <a:cxnSpLocks/>
          </p:cNvCxnSpPr>
          <p:nvPr userDrawn="1"/>
        </p:nvCxnSpPr>
        <p:spPr>
          <a:xfrm flipV="1">
            <a:off x="16519" y="1391521"/>
            <a:ext cx="12175481" cy="42699"/>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6804FE9B-D434-974C-B364-3E83BD606216}"/>
              </a:ext>
            </a:extLst>
          </p:cNvPr>
          <p:cNvSpPr>
            <a:spLocks noGrp="1"/>
          </p:cNvSpPr>
          <p:nvPr>
            <p:ph idx="13" hasCustomPrompt="1"/>
          </p:nvPr>
        </p:nvSpPr>
        <p:spPr>
          <a:xfrm>
            <a:off x="7200000" y="1735977"/>
            <a:ext cx="4360250" cy="3722956"/>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5" name="Picture 4" descr="A picture containing drawing&#10;&#10;Description automatically generated">
            <a:extLst>
              <a:ext uri="{FF2B5EF4-FFF2-40B4-BE49-F238E27FC236}">
                <a16:creationId xmlns:a16="http://schemas.microsoft.com/office/drawing/2014/main" id="{BC3FE530-A857-447C-BEE6-6FB7B23801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95640" y="5733256"/>
            <a:ext cx="5296360" cy="1138799"/>
          </a:xfrm>
          <a:prstGeom prst="rect">
            <a:avLst/>
          </a:prstGeom>
        </p:spPr>
      </p:pic>
    </p:spTree>
    <p:extLst>
      <p:ext uri="{BB962C8B-B14F-4D97-AF65-F5344CB8AC3E}">
        <p14:creationId xmlns:p14="http://schemas.microsoft.com/office/powerpoint/2010/main" val="26568600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object 6">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80000" y="5733256"/>
            <a:ext cx="2844800" cy="331932"/>
          </a:xfrm>
        </p:spPr>
        <p:txBody>
          <a:bodyPr/>
          <a:lstStyle/>
          <a:p>
            <a:fld id="{994ABF6D-B116-48FA-8A85-4C24104CDDB3}" type="datetimeFigureOut">
              <a:rPr lang="en-GB" smtClean="0"/>
              <a:t>29/07/2020</a:t>
            </a:fld>
            <a:endParaRPr lang="en-GB" dirty="0"/>
          </a:p>
        </p:txBody>
      </p:sp>
      <p:sp>
        <p:nvSpPr>
          <p:cNvPr id="5" name="Footer Placeholder 4"/>
          <p:cNvSpPr>
            <a:spLocks noGrp="1"/>
          </p:cNvSpPr>
          <p:nvPr>
            <p:ph type="ftr" sz="quarter" idx="11"/>
          </p:nvPr>
        </p:nvSpPr>
        <p:spPr>
          <a:xfrm>
            <a:off x="480000" y="6079572"/>
            <a:ext cx="3190744" cy="301756"/>
          </a:xfrm>
        </p:spPr>
        <p:txBody>
          <a:bodyPr/>
          <a:lstStyle>
            <a:lvl1pPr algn="l">
              <a:defRPr/>
            </a:lvl1pPr>
          </a:lstStyle>
          <a:p>
            <a:endParaRPr lang="en-GB" dirty="0"/>
          </a:p>
        </p:txBody>
      </p:sp>
      <p:sp>
        <p:nvSpPr>
          <p:cNvPr id="6" name="Slide Number Placeholder 5"/>
          <p:cNvSpPr>
            <a:spLocks noGrp="1"/>
          </p:cNvSpPr>
          <p:nvPr>
            <p:ph type="sldNum" sz="quarter" idx="12"/>
          </p:nvPr>
        </p:nvSpPr>
        <p:spPr>
          <a:xfrm>
            <a:off x="480000" y="6381328"/>
            <a:ext cx="2844800" cy="274324"/>
          </a:xfrm>
        </p:spPr>
        <p:txBody>
          <a:bodyPr/>
          <a:lstStyle/>
          <a:p>
            <a:pPr algn="l"/>
            <a:fld id="{1099AA68-E695-4F58-BEEE-DDF7D9F5029C}" type="slidenum">
              <a:rPr lang="en-GB" smtClean="0"/>
              <a:pPr algn="l"/>
              <a:t>‹#›</a:t>
            </a:fld>
            <a:endParaRPr lang="en-GB" dirty="0"/>
          </a:p>
        </p:txBody>
      </p:sp>
      <p:cxnSp>
        <p:nvCxnSpPr>
          <p:cNvPr id="14" name="Straight Connector 13"/>
          <p:cNvCxnSpPr>
            <a:cxnSpLocks/>
          </p:cNvCxnSpPr>
          <p:nvPr userDrawn="1"/>
        </p:nvCxnSpPr>
        <p:spPr>
          <a:xfrm>
            <a:off x="135778" y="2569639"/>
            <a:ext cx="12056222" cy="0"/>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46ABFD98-52CF-094B-BA09-820BA0535FA9}"/>
              </a:ext>
            </a:extLst>
          </p:cNvPr>
          <p:cNvSpPr>
            <a:spLocks noGrp="1"/>
          </p:cNvSpPr>
          <p:nvPr>
            <p:ph type="ctrTitle" hasCustomPrompt="1"/>
          </p:nvPr>
        </p:nvSpPr>
        <p:spPr>
          <a:xfrm>
            <a:off x="415671" y="1647243"/>
            <a:ext cx="11247587" cy="709158"/>
          </a:xfrm>
        </p:spPr>
        <p:txBody>
          <a:bodyPr anchor="b">
            <a:normAutofit/>
          </a:bodyPr>
          <a:lstStyle>
            <a:lvl1pPr algn="l">
              <a:defRPr sz="4000" cap="all" spc="400" baseline="0">
                <a:solidFill>
                  <a:schemeClr val="tx1"/>
                </a:solidFill>
                <a:highlight>
                  <a:srgbClr val="00AEEF"/>
                </a:highlight>
                <a:latin typeface="Univers Next Pro Condensed" panose="020B0906030202020203" pitchFamily="34" charset="0"/>
              </a:defRPr>
            </a:lvl1pPr>
          </a:lstStyle>
          <a:p>
            <a:r>
              <a:rPr lang="en-US" dirty="0"/>
              <a:t> Add headline here</a:t>
            </a:r>
            <a:endParaRPr lang="en-GB" dirty="0"/>
          </a:p>
        </p:txBody>
      </p:sp>
      <p:sp>
        <p:nvSpPr>
          <p:cNvPr id="20" name="Subtitle 2">
            <a:extLst>
              <a:ext uri="{FF2B5EF4-FFF2-40B4-BE49-F238E27FC236}">
                <a16:creationId xmlns:a16="http://schemas.microsoft.com/office/drawing/2014/main" id="{679108B7-D853-2849-B3D0-121B7B3A719E}"/>
              </a:ext>
            </a:extLst>
          </p:cNvPr>
          <p:cNvSpPr>
            <a:spLocks noGrp="1"/>
          </p:cNvSpPr>
          <p:nvPr>
            <p:ph type="subTitle" idx="1" hasCustomPrompt="1"/>
          </p:nvPr>
        </p:nvSpPr>
        <p:spPr>
          <a:xfrm>
            <a:off x="414000" y="2818800"/>
            <a:ext cx="6864624" cy="2736000"/>
          </a:xfrm>
        </p:spPr>
        <p:txBody>
          <a:bodyPr tIns="108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11" name="Content Placeholder 2">
            <a:extLst>
              <a:ext uri="{FF2B5EF4-FFF2-40B4-BE49-F238E27FC236}">
                <a16:creationId xmlns:a16="http://schemas.microsoft.com/office/drawing/2014/main" id="{E80093D9-C974-5B40-A10E-AD59481BB19C}"/>
              </a:ext>
            </a:extLst>
          </p:cNvPr>
          <p:cNvSpPr>
            <a:spLocks noGrp="1"/>
          </p:cNvSpPr>
          <p:nvPr>
            <p:ph idx="13" hasCustomPrompt="1"/>
          </p:nvPr>
        </p:nvSpPr>
        <p:spPr>
          <a:xfrm>
            <a:off x="7801200" y="2823629"/>
            <a:ext cx="3862058" cy="2731171"/>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3" name="Picture 2">
            <a:extLst>
              <a:ext uri="{FF2B5EF4-FFF2-40B4-BE49-F238E27FC236}">
                <a16:creationId xmlns:a16="http://schemas.microsoft.com/office/drawing/2014/main" id="{285B86AF-CAE4-4983-A56F-0CE764AA26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70"/>
            <a:ext cx="12192000" cy="1438275"/>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4C80FCF5-BB25-439C-A67F-0A3022EA18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62774" y="5747691"/>
            <a:ext cx="5229225" cy="1124364"/>
          </a:xfrm>
          <a:prstGeom prst="rect">
            <a:avLst/>
          </a:prstGeom>
        </p:spPr>
      </p:pic>
    </p:spTree>
    <p:extLst>
      <p:ext uri="{BB962C8B-B14F-4D97-AF65-F5344CB8AC3E}">
        <p14:creationId xmlns:p14="http://schemas.microsoft.com/office/powerpoint/2010/main" val="3949511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f object 7">
    <p:bg>
      <p:bgPr>
        <a:solidFill>
          <a:srgbClr val="00AEEF"/>
        </a:solidFill>
        <a:effectLst/>
      </p:bgPr>
    </p:bg>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485FB32-7577-A147-BB4B-6D806D53DF3C}"/>
              </a:ext>
            </a:extLst>
          </p:cNvPr>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29/07/2020</a:t>
            </a:fld>
            <a:endParaRPr lang="en-GB" dirty="0"/>
          </a:p>
        </p:txBody>
      </p:sp>
      <p:sp>
        <p:nvSpPr>
          <p:cNvPr id="19" name="Footer Placeholder 4">
            <a:extLst>
              <a:ext uri="{FF2B5EF4-FFF2-40B4-BE49-F238E27FC236}">
                <a16:creationId xmlns:a16="http://schemas.microsoft.com/office/drawing/2014/main" id="{F80C1448-6D5C-D548-83B1-64417ADD64CE}"/>
              </a:ext>
            </a:extLst>
          </p:cNvPr>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20" name="Slide Number Placeholder 5">
            <a:extLst>
              <a:ext uri="{FF2B5EF4-FFF2-40B4-BE49-F238E27FC236}">
                <a16:creationId xmlns:a16="http://schemas.microsoft.com/office/drawing/2014/main" id="{C82639CE-23BC-4D41-9E2A-BB319EB57FBE}"/>
              </a:ext>
            </a:extLst>
          </p:cNvPr>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22" name="Title 1">
            <a:extLst>
              <a:ext uri="{FF2B5EF4-FFF2-40B4-BE49-F238E27FC236}">
                <a16:creationId xmlns:a16="http://schemas.microsoft.com/office/drawing/2014/main" id="{57831B11-FE25-2B4D-9760-E3A4BEB904D1}"/>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bg1"/>
                </a:solidFill>
                <a:highlight>
                  <a:srgbClr val="000000"/>
                </a:highlight>
                <a:latin typeface="Univers Next Pro Condensed" panose="020B0906030202020203" pitchFamily="34" charset="0"/>
              </a:defRPr>
            </a:lvl1pPr>
          </a:lstStyle>
          <a:p>
            <a:r>
              <a:rPr lang="en-US" dirty="0"/>
              <a:t> add headline here</a:t>
            </a:r>
            <a:endParaRPr lang="en-GB" dirty="0"/>
          </a:p>
        </p:txBody>
      </p:sp>
      <p:cxnSp>
        <p:nvCxnSpPr>
          <p:cNvPr id="23" name="Straight Connector 22">
            <a:extLst>
              <a:ext uri="{FF2B5EF4-FFF2-40B4-BE49-F238E27FC236}">
                <a16:creationId xmlns:a16="http://schemas.microsoft.com/office/drawing/2014/main" id="{E170F6DF-87C8-8C4D-AD78-CBC99F743898}"/>
              </a:ext>
            </a:extLst>
          </p:cNvPr>
          <p:cNvCxnSpPr>
            <a:cxnSpLocks/>
          </p:cNvCxnSpPr>
          <p:nvPr userDrawn="1"/>
        </p:nvCxnSpPr>
        <p:spPr>
          <a:xfrm flipV="1">
            <a:off x="16519" y="1391521"/>
            <a:ext cx="12175481" cy="42699"/>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1E0ECEF6-2497-0248-9835-35DF171E2222}"/>
              </a:ext>
            </a:extLst>
          </p:cNvPr>
          <p:cNvSpPr>
            <a:spLocks noGrp="1"/>
          </p:cNvSpPr>
          <p:nvPr>
            <p:ph type="subTitle" idx="1" hasCustomPrompt="1"/>
          </p:nvPr>
        </p:nvSpPr>
        <p:spPr>
          <a:xfrm>
            <a:off x="431998" y="1735200"/>
            <a:ext cx="6393600" cy="3722957"/>
          </a:xfrm>
          <a:solidFill>
            <a:srgbClr val="FFFFFF">
              <a:alpha val="75000"/>
            </a:srgbClr>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27" name="Content Placeholder 2">
            <a:extLst>
              <a:ext uri="{FF2B5EF4-FFF2-40B4-BE49-F238E27FC236}">
                <a16:creationId xmlns:a16="http://schemas.microsoft.com/office/drawing/2014/main" id="{E547F618-F2BA-114A-9CB9-E89CFBA4CC19}"/>
              </a:ext>
            </a:extLst>
          </p:cNvPr>
          <p:cNvSpPr>
            <a:spLocks noGrp="1"/>
          </p:cNvSpPr>
          <p:nvPr>
            <p:ph idx="13" hasCustomPrompt="1"/>
          </p:nvPr>
        </p:nvSpPr>
        <p:spPr>
          <a:xfrm>
            <a:off x="7200000" y="1735977"/>
            <a:ext cx="4360250" cy="3722956"/>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3" name="Picture 2" descr="A close up of a logo&#10;&#10;Description automatically generated">
            <a:extLst>
              <a:ext uri="{FF2B5EF4-FFF2-40B4-BE49-F238E27FC236}">
                <a16:creationId xmlns:a16="http://schemas.microsoft.com/office/drawing/2014/main" id="{70A6A3AD-E8C0-460A-B9A2-B7C9A26E83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95634" y="5733256"/>
            <a:ext cx="5296365" cy="1138800"/>
          </a:xfrm>
          <a:prstGeom prst="rect">
            <a:avLst/>
          </a:prstGeom>
        </p:spPr>
      </p:pic>
    </p:spTree>
    <p:extLst>
      <p:ext uri="{BB962C8B-B14F-4D97-AF65-F5344CB8AC3E}">
        <p14:creationId xmlns:p14="http://schemas.microsoft.com/office/powerpoint/2010/main" val="977085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bg1">
            <a:alpha val="97000"/>
          </a:schemeClr>
        </a:solidFill>
        <a:effectLst/>
      </p:bgPr>
    </p:bg>
    <p:spTree>
      <p:nvGrpSpPr>
        <p:cNvPr id="1" name=""/>
        <p:cNvGrpSpPr/>
        <p:nvPr/>
      </p:nvGrpSpPr>
      <p:grpSpPr>
        <a:xfrm>
          <a:off x="0" y="0"/>
          <a:ext cx="0" cy="0"/>
          <a:chOff x="0" y="0"/>
          <a:chExt cx="0" cy="0"/>
        </a:xfrm>
      </p:grpSpPr>
      <p:pic>
        <p:nvPicPr>
          <p:cNvPr id="3" name="Picture 2" descr="A picture containing outdoor, person, building, table&#10;&#10;Description automatically generated">
            <a:extLst>
              <a:ext uri="{FF2B5EF4-FFF2-40B4-BE49-F238E27FC236}">
                <a16:creationId xmlns:a16="http://schemas.microsoft.com/office/drawing/2014/main" id="{D7FA5762-3F53-4644-B4EC-3B23A6739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
        <p:nvSpPr>
          <p:cNvPr id="6" name="Title 1">
            <a:extLst>
              <a:ext uri="{FF2B5EF4-FFF2-40B4-BE49-F238E27FC236}">
                <a16:creationId xmlns:a16="http://schemas.microsoft.com/office/drawing/2014/main" id="{DF1DB2CF-C42B-4C9C-AB1A-5CEAB65581DF}"/>
              </a:ext>
            </a:extLst>
          </p:cNvPr>
          <p:cNvSpPr>
            <a:spLocks noGrp="1"/>
          </p:cNvSpPr>
          <p:nvPr>
            <p:ph type="ctrTitle" hasCustomPrompt="1"/>
          </p:nvPr>
        </p:nvSpPr>
        <p:spPr>
          <a:xfrm>
            <a:off x="0" y="5234400"/>
            <a:ext cx="9756058" cy="745571"/>
          </a:xfrm>
          <a:solidFill>
            <a:srgbClr val="00AEEF"/>
          </a:solidFill>
        </p:spPr>
        <p:txBody>
          <a:bodyPr wrap="square" lIns="360000" tIns="144000" anchor="ctr" anchorCtr="0">
            <a:spAutoFit/>
          </a:bodyPr>
          <a:lstStyle>
            <a:lvl1pPr>
              <a:defRPr sz="4000" cap="all" spc="600" baseline="0">
                <a:solidFill>
                  <a:schemeClr val="bg1"/>
                </a:solidFill>
                <a:latin typeface="Univers Next Pro Condensed" panose="020B0906030202020203" pitchFamily="34" charset="0"/>
              </a:defRPr>
            </a:lvl1pPr>
          </a:lstStyle>
          <a:p>
            <a:r>
              <a:rPr lang="en-US" dirty="0"/>
              <a:t>Click to edit title</a:t>
            </a:r>
            <a:endParaRPr lang="en-GB" dirty="0"/>
          </a:p>
        </p:txBody>
      </p:sp>
    </p:spTree>
    <p:extLst>
      <p:ext uri="{BB962C8B-B14F-4D97-AF65-F5344CB8AC3E}">
        <p14:creationId xmlns:p14="http://schemas.microsoft.com/office/powerpoint/2010/main" val="31816092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object 8">
    <p:bg>
      <p:bgPr>
        <a:solidFill>
          <a:srgbClr val="00AEEF"/>
        </a:solidFill>
        <a:effectLst/>
      </p:bgPr>
    </p:bg>
    <p:spTree>
      <p:nvGrpSpPr>
        <p:cNvPr id="1" name=""/>
        <p:cNvGrpSpPr/>
        <p:nvPr/>
      </p:nvGrpSpPr>
      <p:grpSpPr>
        <a:xfrm>
          <a:off x="0" y="0"/>
          <a:ext cx="0" cy="0"/>
          <a:chOff x="0" y="0"/>
          <a:chExt cx="0" cy="0"/>
        </a:xfrm>
      </p:grpSpPr>
      <p:sp>
        <p:nvSpPr>
          <p:cNvPr id="19" name="Date Placeholder 3">
            <a:extLst>
              <a:ext uri="{FF2B5EF4-FFF2-40B4-BE49-F238E27FC236}">
                <a16:creationId xmlns:a16="http://schemas.microsoft.com/office/drawing/2014/main" id="{2F809C2A-ED78-774E-803B-763A64F7EE44}"/>
              </a:ext>
            </a:extLst>
          </p:cNvPr>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29/07/2020</a:t>
            </a:fld>
            <a:endParaRPr lang="en-GB" dirty="0"/>
          </a:p>
        </p:txBody>
      </p:sp>
      <p:sp>
        <p:nvSpPr>
          <p:cNvPr id="20" name="Footer Placeholder 4">
            <a:extLst>
              <a:ext uri="{FF2B5EF4-FFF2-40B4-BE49-F238E27FC236}">
                <a16:creationId xmlns:a16="http://schemas.microsoft.com/office/drawing/2014/main" id="{D2DB18E1-098A-C447-9B09-1D5CB3187AD5}"/>
              </a:ext>
            </a:extLst>
          </p:cNvPr>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21" name="Slide Number Placeholder 5">
            <a:extLst>
              <a:ext uri="{FF2B5EF4-FFF2-40B4-BE49-F238E27FC236}">
                <a16:creationId xmlns:a16="http://schemas.microsoft.com/office/drawing/2014/main" id="{EBBE1BEA-DE79-2243-A210-67BB096908C5}"/>
              </a:ext>
            </a:extLst>
          </p:cNvPr>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24" name="Title 1">
            <a:extLst>
              <a:ext uri="{FF2B5EF4-FFF2-40B4-BE49-F238E27FC236}">
                <a16:creationId xmlns:a16="http://schemas.microsoft.com/office/drawing/2014/main" id="{21F060E5-A962-A842-B950-0A236A02ADE9}"/>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bg1"/>
                </a:solidFill>
                <a:highlight>
                  <a:srgbClr val="000000"/>
                </a:highlight>
                <a:latin typeface="Univers Next Pro Condensed" panose="020B0906030202020203" pitchFamily="34" charset="0"/>
              </a:defRPr>
            </a:lvl1pPr>
          </a:lstStyle>
          <a:p>
            <a:r>
              <a:rPr lang="en-US" dirty="0"/>
              <a:t> add headline here</a:t>
            </a:r>
            <a:endParaRPr lang="en-GB" dirty="0"/>
          </a:p>
        </p:txBody>
      </p:sp>
      <p:cxnSp>
        <p:nvCxnSpPr>
          <p:cNvPr id="25" name="Straight Connector 24">
            <a:extLst>
              <a:ext uri="{FF2B5EF4-FFF2-40B4-BE49-F238E27FC236}">
                <a16:creationId xmlns:a16="http://schemas.microsoft.com/office/drawing/2014/main" id="{A93EC14A-A687-FF43-80AE-C62B1C663369}"/>
              </a:ext>
            </a:extLst>
          </p:cNvPr>
          <p:cNvCxnSpPr>
            <a:cxnSpLocks/>
          </p:cNvCxnSpPr>
          <p:nvPr userDrawn="1"/>
        </p:nvCxnSpPr>
        <p:spPr>
          <a:xfrm flipV="1">
            <a:off x="16519" y="1391521"/>
            <a:ext cx="12175481" cy="42699"/>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26" name="Subtitle 2">
            <a:extLst>
              <a:ext uri="{FF2B5EF4-FFF2-40B4-BE49-F238E27FC236}">
                <a16:creationId xmlns:a16="http://schemas.microsoft.com/office/drawing/2014/main" id="{EFA5FD64-D39F-D844-BBE5-45557F16216D}"/>
              </a:ext>
            </a:extLst>
          </p:cNvPr>
          <p:cNvSpPr>
            <a:spLocks noGrp="1"/>
          </p:cNvSpPr>
          <p:nvPr>
            <p:ph type="subTitle" idx="1" hasCustomPrompt="1"/>
          </p:nvPr>
        </p:nvSpPr>
        <p:spPr>
          <a:xfrm>
            <a:off x="433137" y="1735976"/>
            <a:ext cx="6394383" cy="3722957"/>
          </a:xfrm>
          <a:solidFill>
            <a:srgbClr val="CCCCCC"/>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11" name="Content Placeholder 2">
            <a:extLst>
              <a:ext uri="{FF2B5EF4-FFF2-40B4-BE49-F238E27FC236}">
                <a16:creationId xmlns:a16="http://schemas.microsoft.com/office/drawing/2014/main" id="{E181569C-1EDC-A14B-AF66-DC662A22152F}"/>
              </a:ext>
            </a:extLst>
          </p:cNvPr>
          <p:cNvSpPr>
            <a:spLocks noGrp="1"/>
          </p:cNvSpPr>
          <p:nvPr>
            <p:ph idx="13" hasCustomPrompt="1"/>
          </p:nvPr>
        </p:nvSpPr>
        <p:spPr>
          <a:xfrm>
            <a:off x="7200000" y="1735977"/>
            <a:ext cx="4360250" cy="3722956"/>
          </a:xfrm>
        </p:spPr>
        <p:txBody>
          <a:bodyPr>
            <a:normAutofit/>
          </a:bodyPr>
          <a:lstStyle>
            <a:lvl1pPr marL="0" indent="0">
              <a:buNone/>
              <a:defRPr sz="2000" b="0" i="0">
                <a:latin typeface="Univers Next Pro Light" panose="020B0403030202020203" pitchFamily="34" charset="77"/>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icon to add image/object</a:t>
            </a:r>
          </a:p>
        </p:txBody>
      </p:sp>
      <p:pic>
        <p:nvPicPr>
          <p:cNvPr id="12" name="Picture 11" descr="A close up of a logo&#10;&#10;Description automatically generated">
            <a:extLst>
              <a:ext uri="{FF2B5EF4-FFF2-40B4-BE49-F238E27FC236}">
                <a16:creationId xmlns:a16="http://schemas.microsoft.com/office/drawing/2014/main" id="{60EC37E3-96A4-4A3B-9F60-DAFF1F72C3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95634" y="5733256"/>
            <a:ext cx="5296365" cy="1138800"/>
          </a:xfrm>
          <a:prstGeom prst="rect">
            <a:avLst/>
          </a:prstGeom>
        </p:spPr>
      </p:pic>
    </p:spTree>
    <p:extLst>
      <p:ext uri="{BB962C8B-B14F-4D97-AF65-F5344CB8AC3E}">
        <p14:creationId xmlns:p14="http://schemas.microsoft.com/office/powerpoint/2010/main" val="10798078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360000" y="5733256"/>
            <a:ext cx="2133600" cy="331932"/>
          </a:xfrm>
        </p:spPr>
        <p:txBody>
          <a:bodyPr/>
          <a:lstStyle/>
          <a:p>
            <a:fld id="{994ABF6D-B116-48FA-8A85-4C24104CDDB3}" type="datetimeFigureOut">
              <a:rPr lang="en-GB" smtClean="0"/>
              <a:t>29/07/2020</a:t>
            </a:fld>
            <a:endParaRPr lang="en-GB" dirty="0"/>
          </a:p>
        </p:txBody>
      </p:sp>
      <p:sp>
        <p:nvSpPr>
          <p:cNvPr id="8" name="Footer Placeholder 4"/>
          <p:cNvSpPr>
            <a:spLocks noGrp="1"/>
          </p:cNvSpPr>
          <p:nvPr>
            <p:ph type="ftr" sz="quarter" idx="11"/>
          </p:nvPr>
        </p:nvSpPr>
        <p:spPr>
          <a:xfrm>
            <a:off x="360000" y="6079572"/>
            <a:ext cx="2393058" cy="301756"/>
          </a:xfrm>
        </p:spPr>
        <p:txBody>
          <a:bodyPr/>
          <a:lstStyle>
            <a:lvl1pPr algn="l">
              <a:defRPr/>
            </a:lvl1pPr>
          </a:lstStyle>
          <a:p>
            <a:endParaRPr lang="en-GB" dirty="0"/>
          </a:p>
        </p:txBody>
      </p:sp>
      <p:sp>
        <p:nvSpPr>
          <p:cNvPr id="9" name="Slide Number Placeholder 5"/>
          <p:cNvSpPr>
            <a:spLocks noGrp="1"/>
          </p:cNvSpPr>
          <p:nvPr>
            <p:ph type="sldNum" sz="quarter" idx="12"/>
          </p:nvPr>
        </p:nvSpPr>
        <p:spPr>
          <a:xfrm>
            <a:off x="360000" y="6381328"/>
            <a:ext cx="2133600" cy="274324"/>
          </a:xfrm>
        </p:spPr>
        <p:txBody>
          <a:bodyPr/>
          <a:lstStyle/>
          <a:p>
            <a:pPr algn="l"/>
            <a:fld id="{1099AA68-E695-4F58-BEEE-DDF7D9F5029C}" type="slidenum">
              <a:rPr lang="en-GB" smtClean="0"/>
              <a:pPr algn="l"/>
              <a:t>‹#›</a:t>
            </a:fld>
            <a:endParaRPr lang="en-GB" dirty="0"/>
          </a:p>
        </p:txBody>
      </p:sp>
      <p:sp>
        <p:nvSpPr>
          <p:cNvPr id="17" name="Title 1">
            <a:extLst>
              <a:ext uri="{FF2B5EF4-FFF2-40B4-BE49-F238E27FC236}">
                <a16:creationId xmlns:a16="http://schemas.microsoft.com/office/drawing/2014/main" id="{B11FE6B6-3EF0-CB4D-B5F9-454E5F1049D3}"/>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tx1"/>
                </a:solidFill>
                <a:highlight>
                  <a:srgbClr val="00AEEF"/>
                </a:highlight>
                <a:latin typeface="Univers Next Pro Condensed" panose="020B0906030202020203" pitchFamily="34" charset="0"/>
              </a:defRPr>
            </a:lvl1pPr>
          </a:lstStyle>
          <a:p>
            <a:r>
              <a:rPr lang="en-US" dirty="0"/>
              <a:t> add headline here</a:t>
            </a:r>
            <a:endParaRPr lang="en-GB" dirty="0"/>
          </a:p>
        </p:txBody>
      </p:sp>
      <p:cxnSp>
        <p:nvCxnSpPr>
          <p:cNvPr id="18" name="Straight Connector 17">
            <a:extLst>
              <a:ext uri="{FF2B5EF4-FFF2-40B4-BE49-F238E27FC236}">
                <a16:creationId xmlns:a16="http://schemas.microsoft.com/office/drawing/2014/main" id="{F84506B1-4BE2-A445-8DE9-D4575C3F1AA8}"/>
              </a:ext>
            </a:extLst>
          </p:cNvPr>
          <p:cNvCxnSpPr>
            <a:cxnSpLocks/>
          </p:cNvCxnSpPr>
          <p:nvPr userDrawn="1"/>
        </p:nvCxnSpPr>
        <p:spPr>
          <a:xfrm flipV="1">
            <a:off x="16519" y="1391521"/>
            <a:ext cx="12175481" cy="42699"/>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1D9C58E6-6A77-E740-8A67-6AE88D1333BD}"/>
              </a:ext>
            </a:extLst>
          </p:cNvPr>
          <p:cNvSpPr>
            <a:spLocks noGrp="1"/>
          </p:cNvSpPr>
          <p:nvPr>
            <p:ph type="subTitle" idx="1" hasCustomPrompt="1"/>
          </p:nvPr>
        </p:nvSpPr>
        <p:spPr>
          <a:xfrm>
            <a:off x="432000" y="1735200"/>
            <a:ext cx="5350894" cy="3722957"/>
          </a:xfrm>
          <a:solidFill>
            <a:srgbClr val="00AEEF">
              <a:alpha val="25000"/>
            </a:srgbClr>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sp>
        <p:nvSpPr>
          <p:cNvPr id="13" name="Text Placeholder 3">
            <a:extLst>
              <a:ext uri="{FF2B5EF4-FFF2-40B4-BE49-F238E27FC236}">
                <a16:creationId xmlns:a16="http://schemas.microsoft.com/office/drawing/2014/main" id="{4EA8AFAC-6634-9D44-9B66-82447A5FC944}"/>
              </a:ext>
            </a:extLst>
          </p:cNvPr>
          <p:cNvSpPr>
            <a:spLocks noGrp="1"/>
          </p:cNvSpPr>
          <p:nvPr>
            <p:ph type="body" sz="quarter" idx="13" hasCustomPrompt="1"/>
          </p:nvPr>
        </p:nvSpPr>
        <p:spPr>
          <a:xfrm>
            <a:off x="6318334" y="1743791"/>
            <a:ext cx="5351463" cy="3722688"/>
          </a:xfrm>
          <a:solidFill>
            <a:srgbClr val="00AEEF">
              <a:alpha val="25000"/>
            </a:srgbClr>
          </a:solidFill>
        </p:spPr>
        <p:txBody>
          <a:bodyPr lIns="180000" tIns="180000" bIns="72000"/>
          <a:lstStyle>
            <a:lvl1pPr marL="342000" indent="-342000">
              <a:buClr>
                <a:srgbClr val="00AEEF"/>
              </a:buClr>
              <a:buFont typeface="Wingdings" pitchFamily="2" charset="2"/>
              <a:buChar char="§"/>
              <a:defRPr lang="en-US" sz="3200" b="0" i="0" kern="1200" baseline="0" dirty="0" smtClean="0">
                <a:solidFill>
                  <a:schemeClr val="tx1"/>
                </a:solidFill>
                <a:latin typeface="Univers Next Pro" panose="020B0503030202020203" pitchFamily="34" charset="77"/>
                <a:ea typeface="+mn-ea"/>
                <a:cs typeface="Univers" panose="020F0502020204030204" pitchFamily="34" charset="0"/>
              </a:defRPr>
            </a:lvl1pPr>
            <a:lvl2pPr marL="792000" indent="-342000">
              <a:buClr>
                <a:srgbClr val="999999"/>
              </a:buClr>
              <a:buFont typeface="Wingdings" pitchFamily="2" charset="2"/>
              <a:buChar char="§"/>
              <a:defRPr lang="en-US" sz="2800" b="0" i="0" kern="1200" dirty="0" smtClean="0">
                <a:solidFill>
                  <a:schemeClr val="tx1"/>
                </a:solidFill>
                <a:latin typeface="Univers Next Pro" panose="020B0503030202020203" pitchFamily="34" charset="77"/>
                <a:ea typeface="+mn-ea"/>
                <a:cs typeface="Univers" panose="020F0502020204030204" pitchFamily="34" charset="0"/>
              </a:defRPr>
            </a:lvl2pPr>
            <a:lvl3pPr marL="1198800" indent="-284400">
              <a:buClr>
                <a:srgbClr val="00AEEF"/>
              </a:buClr>
              <a:buFont typeface="Wingdings" pitchFamily="2" charset="2"/>
              <a:buChar char="§"/>
              <a:defRPr lang="en-US" sz="2400" b="0" i="0" kern="1200" dirty="0" smtClean="0">
                <a:solidFill>
                  <a:schemeClr val="tx1"/>
                </a:solidFill>
                <a:latin typeface="Univers Next Pro" panose="020B0503030202020203" pitchFamily="34" charset="77"/>
                <a:ea typeface="+mn-ea"/>
                <a:cs typeface="Univers" panose="020F0502020204030204" pitchFamily="34" charset="0"/>
              </a:defRPr>
            </a:lvl3pPr>
            <a:lvl4pPr marL="1656000" indent="-284400">
              <a:buClr>
                <a:srgbClr val="999999"/>
              </a:buClr>
              <a:buFont typeface="Wingdings" pitchFamily="2" charset="2"/>
              <a:buChar char="§"/>
              <a:defRPr lang="en-US" sz="2000" b="0" i="0" kern="1200" dirty="0">
                <a:solidFill>
                  <a:schemeClr val="tx1"/>
                </a:solidFill>
                <a:latin typeface="Univers Next Pro" panose="020B0503030202020203" pitchFamily="34" charset="77"/>
                <a:ea typeface="+mn-ea"/>
                <a:cs typeface="Univers" panose="020F0502020204030204" pitchFamily="34" charset="0"/>
              </a:defRPr>
            </a:lvl4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pic>
        <p:nvPicPr>
          <p:cNvPr id="3" name="Picture 2" descr="A picture containing drawing&#10;&#10;Description automatically generated">
            <a:extLst>
              <a:ext uri="{FF2B5EF4-FFF2-40B4-BE49-F238E27FC236}">
                <a16:creationId xmlns:a16="http://schemas.microsoft.com/office/drawing/2014/main" id="{DE2BF188-8574-4CF0-9C2C-A22D7FCF2A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40536" y="5721408"/>
            <a:ext cx="5351464" cy="1150647"/>
          </a:xfrm>
          <a:prstGeom prst="rect">
            <a:avLst/>
          </a:prstGeom>
        </p:spPr>
      </p:pic>
    </p:spTree>
    <p:extLst>
      <p:ext uri="{BB962C8B-B14F-4D97-AF65-F5344CB8AC3E}">
        <p14:creationId xmlns:p14="http://schemas.microsoft.com/office/powerpoint/2010/main" val="2100348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mple tex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786F8ED-6F66-BE45-ADC6-D6BC0CEF0183}"/>
              </a:ext>
            </a:extLst>
          </p:cNvPr>
          <p:cNvSpPr>
            <a:spLocks noGrp="1"/>
          </p:cNvSpPr>
          <p:nvPr>
            <p:ph type="body" sz="quarter" idx="11" hasCustomPrompt="1"/>
          </p:nvPr>
        </p:nvSpPr>
        <p:spPr>
          <a:xfrm>
            <a:off x="360000" y="1652580"/>
            <a:ext cx="10858500" cy="4092575"/>
          </a:xfrm>
        </p:spPr>
        <p:txBody>
          <a:bodyPr tIns="180000"/>
          <a:lstStyle>
            <a:lvl1pPr marL="457200" indent="-457200">
              <a:spcAft>
                <a:spcPts val="1000"/>
              </a:spcAft>
              <a:buClr>
                <a:srgbClr val="00AEEF"/>
              </a:buClr>
              <a:buFont typeface="Wingdings" pitchFamily="2" charset="2"/>
              <a:buChar char="§"/>
              <a:defRPr/>
            </a:lvl1pPr>
            <a:lvl2pPr marL="800100" indent="-342900">
              <a:buClr>
                <a:schemeClr val="tx1"/>
              </a:buClr>
              <a:buFont typeface="Wingdings" pitchFamily="2" charset="2"/>
              <a:buChar char="§"/>
              <a:defRPr/>
            </a:lvl2pPr>
            <a:lvl3pPr marL="1143000" indent="-228600">
              <a:buClr>
                <a:srgbClr val="00AEEF"/>
              </a:buClr>
              <a:buFont typeface="Wingdings" pitchFamily="2" charset="2"/>
              <a:buChar char="§"/>
              <a:defRPr/>
            </a:lvl3pPr>
            <a:lvl4pPr marL="1600200" indent="-228600">
              <a:buClr>
                <a:schemeClr val="tx1"/>
              </a:buClr>
              <a:buFont typeface="Wingdings" pitchFamily="2" charset="2"/>
              <a:buChar char="§"/>
              <a:defRPr/>
            </a:lvl4pPr>
            <a:lvl5pPr marL="2114550" indent="-285750">
              <a:buClr>
                <a:srgbClr val="00AEEF"/>
              </a:buClr>
              <a:buFont typeface="Wingdings" pitchFamily="2" charset="2"/>
              <a:buChar char="§"/>
              <a:defRPr/>
            </a:lvl5pPr>
          </a:lstStyle>
          <a:p>
            <a:pPr lvl="0"/>
            <a:r>
              <a:rPr lang="en-US" b="0" i="0" dirty="0">
                <a:latin typeface="Univers Next Pro" panose="020B0503030202020203" pitchFamily="34" charset="77"/>
                <a:cs typeface="Univers" panose="020F0502020204030204" pitchFamily="34" charset="0"/>
              </a:rPr>
              <a:t>Click to add engaging text</a:t>
            </a:r>
          </a:p>
          <a:p>
            <a:pPr lvl="0"/>
            <a:r>
              <a:rPr lang="en-US" b="0" i="0" dirty="0">
                <a:latin typeface="Univers Next Pro" panose="020B0503030202020203" pitchFamily="34" charset="77"/>
                <a:cs typeface="Univers" panose="020F0502020204030204" pitchFamily="34" charset="0"/>
              </a:rPr>
              <a:t>And some more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a:p>
            <a:pPr lvl="4"/>
            <a:endParaRPr lang="en-US" b="0" i="0" dirty="0">
              <a:latin typeface="Univers Next Pro" panose="020B0503030202020203" pitchFamily="34" charset="77"/>
              <a:cs typeface="Univers" panose="020F0502020204030204" pitchFamily="34" charset="0"/>
            </a:endParaRPr>
          </a:p>
        </p:txBody>
      </p:sp>
      <p:cxnSp>
        <p:nvCxnSpPr>
          <p:cNvPr id="6" name="Straight Connector 5">
            <a:extLst>
              <a:ext uri="{FF2B5EF4-FFF2-40B4-BE49-F238E27FC236}">
                <a16:creationId xmlns:a16="http://schemas.microsoft.com/office/drawing/2014/main" id="{032FFBB5-AF36-DC41-B7D2-D1C8564792E3}"/>
              </a:ext>
            </a:extLst>
          </p:cNvPr>
          <p:cNvCxnSpPr>
            <a:cxnSpLocks/>
          </p:cNvCxnSpPr>
          <p:nvPr userDrawn="1"/>
        </p:nvCxnSpPr>
        <p:spPr>
          <a:xfrm flipV="1">
            <a:off x="16519" y="1391521"/>
            <a:ext cx="12175481" cy="42699"/>
          </a:xfrm>
          <a:prstGeom prst="line">
            <a:avLst/>
          </a:prstGeom>
          <a:ln w="44450" cmpd="sng">
            <a:solidFill>
              <a:srgbClr val="00AEEF"/>
            </a:solidFill>
            <a:prstDash val="lgDash"/>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CA965B56-7434-4F4E-9C33-F1D3F131942D}"/>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rgbClr val="00AEEF"/>
                </a:solidFill>
                <a:latin typeface="Univers Next Pro Condensed" panose="020B0906030202020203" pitchFamily="34" charset="0"/>
              </a:defRPr>
            </a:lvl1pPr>
          </a:lstStyle>
          <a:p>
            <a:r>
              <a:rPr lang="en-US" dirty="0"/>
              <a:t> add headline here</a:t>
            </a:r>
            <a:endParaRPr lang="en-GB" dirty="0"/>
          </a:p>
        </p:txBody>
      </p:sp>
      <p:pic>
        <p:nvPicPr>
          <p:cNvPr id="9" name="Picture 8" descr="A picture containing drawing&#10;&#10;Description automatically generated">
            <a:extLst>
              <a:ext uri="{FF2B5EF4-FFF2-40B4-BE49-F238E27FC236}">
                <a16:creationId xmlns:a16="http://schemas.microsoft.com/office/drawing/2014/main" id="{45E98885-D580-4C7F-9EFC-0BD05E644B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15200" y="5880618"/>
            <a:ext cx="4876800" cy="1048587"/>
          </a:xfrm>
          <a:prstGeom prst="rect">
            <a:avLst/>
          </a:prstGeom>
        </p:spPr>
      </p:pic>
    </p:spTree>
    <p:extLst>
      <p:ext uri="{BB962C8B-B14F-4D97-AF65-F5344CB8AC3E}">
        <p14:creationId xmlns:p14="http://schemas.microsoft.com/office/powerpoint/2010/main" val="472166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causes Happy Healthy">
    <p:bg>
      <p:bgPr>
        <a:solidFill>
          <a:srgbClr val="00AEEF"/>
        </a:solidFill>
        <a:effectLst/>
      </p:bgPr>
    </p:bg>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485FB32-7577-A147-BB4B-6D806D53DF3C}"/>
              </a:ext>
            </a:extLst>
          </p:cNvPr>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29/07/2020</a:t>
            </a:fld>
            <a:endParaRPr lang="en-GB" dirty="0"/>
          </a:p>
        </p:txBody>
      </p:sp>
      <p:sp>
        <p:nvSpPr>
          <p:cNvPr id="19" name="Footer Placeholder 4">
            <a:extLst>
              <a:ext uri="{FF2B5EF4-FFF2-40B4-BE49-F238E27FC236}">
                <a16:creationId xmlns:a16="http://schemas.microsoft.com/office/drawing/2014/main" id="{F80C1448-6D5C-D548-83B1-64417ADD64CE}"/>
              </a:ext>
            </a:extLst>
          </p:cNvPr>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20" name="Slide Number Placeholder 5">
            <a:extLst>
              <a:ext uri="{FF2B5EF4-FFF2-40B4-BE49-F238E27FC236}">
                <a16:creationId xmlns:a16="http://schemas.microsoft.com/office/drawing/2014/main" id="{C82639CE-23BC-4D41-9E2A-BB319EB57FBE}"/>
              </a:ext>
            </a:extLst>
          </p:cNvPr>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22" name="Title 1">
            <a:extLst>
              <a:ext uri="{FF2B5EF4-FFF2-40B4-BE49-F238E27FC236}">
                <a16:creationId xmlns:a16="http://schemas.microsoft.com/office/drawing/2014/main" id="{57831B11-FE25-2B4D-9760-E3A4BEB904D1}"/>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bg1"/>
                </a:solidFill>
                <a:highlight>
                  <a:srgbClr val="000000"/>
                </a:highlight>
                <a:latin typeface="Univers Next Pro Condensed" panose="020B0906030202020203" pitchFamily="34" charset="0"/>
              </a:defRPr>
            </a:lvl1pPr>
          </a:lstStyle>
          <a:p>
            <a:r>
              <a:rPr lang="en-US" dirty="0"/>
              <a:t> Happy, healthy lives </a:t>
            </a:r>
            <a:endParaRPr lang="en-GB" dirty="0"/>
          </a:p>
        </p:txBody>
      </p:sp>
      <p:cxnSp>
        <p:nvCxnSpPr>
          <p:cNvPr id="23" name="Straight Connector 22">
            <a:extLst>
              <a:ext uri="{FF2B5EF4-FFF2-40B4-BE49-F238E27FC236}">
                <a16:creationId xmlns:a16="http://schemas.microsoft.com/office/drawing/2014/main" id="{E170F6DF-87C8-8C4D-AD78-CBC99F743898}"/>
              </a:ext>
            </a:extLst>
          </p:cNvPr>
          <p:cNvCxnSpPr>
            <a:cxnSpLocks/>
          </p:cNvCxnSpPr>
          <p:nvPr userDrawn="1"/>
        </p:nvCxnSpPr>
        <p:spPr>
          <a:xfrm flipV="1">
            <a:off x="16519" y="1391521"/>
            <a:ext cx="12175481" cy="42699"/>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1E0ECEF6-2497-0248-9835-35DF171E2222}"/>
              </a:ext>
            </a:extLst>
          </p:cNvPr>
          <p:cNvSpPr>
            <a:spLocks noGrp="1"/>
          </p:cNvSpPr>
          <p:nvPr>
            <p:ph type="subTitle" idx="1" hasCustomPrompt="1"/>
          </p:nvPr>
        </p:nvSpPr>
        <p:spPr>
          <a:xfrm>
            <a:off x="431998" y="1735200"/>
            <a:ext cx="6393600" cy="3722957"/>
          </a:xfrm>
          <a:solidFill>
            <a:srgbClr val="FFFFFF">
              <a:alpha val="75000"/>
            </a:srgbClr>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pic>
        <p:nvPicPr>
          <p:cNvPr id="5" name="Picture 4" descr="A group of people posing for the camera&#10;&#10;Description automatically generated">
            <a:extLst>
              <a:ext uri="{FF2B5EF4-FFF2-40B4-BE49-F238E27FC236}">
                <a16:creationId xmlns:a16="http://schemas.microsoft.com/office/drawing/2014/main" id="{B521DE52-F672-42FF-B152-EAC43626C1A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764" r="16762"/>
          <a:stretch/>
        </p:blipFill>
        <p:spPr>
          <a:xfrm>
            <a:off x="7555613" y="1724410"/>
            <a:ext cx="3722958" cy="3733747"/>
          </a:xfrm>
          <a:prstGeom prst="rect">
            <a:avLst/>
          </a:prstGeom>
        </p:spPr>
      </p:pic>
      <p:pic>
        <p:nvPicPr>
          <p:cNvPr id="14" name="Picture 13" descr="A close up of a logo&#10;&#10;Description automatically generated">
            <a:extLst>
              <a:ext uri="{FF2B5EF4-FFF2-40B4-BE49-F238E27FC236}">
                <a16:creationId xmlns:a16="http://schemas.microsoft.com/office/drawing/2014/main" id="{EFAD32A9-DA84-4E54-8571-875AEEB0F5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95634" y="5790406"/>
            <a:ext cx="5296365" cy="1138800"/>
          </a:xfrm>
          <a:prstGeom prst="rect">
            <a:avLst/>
          </a:prstGeom>
        </p:spPr>
      </p:pic>
    </p:spTree>
    <p:extLst>
      <p:ext uri="{BB962C8B-B14F-4D97-AF65-F5344CB8AC3E}">
        <p14:creationId xmlns:p14="http://schemas.microsoft.com/office/powerpoint/2010/main" val="31808189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causes Education">
    <p:bg>
      <p:bgPr>
        <a:solidFill>
          <a:srgbClr val="00AEEF"/>
        </a:solidFill>
        <a:effectLst/>
      </p:bgPr>
    </p:bg>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485FB32-7577-A147-BB4B-6D806D53DF3C}"/>
              </a:ext>
            </a:extLst>
          </p:cNvPr>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29/07/2020</a:t>
            </a:fld>
            <a:endParaRPr lang="en-GB" dirty="0"/>
          </a:p>
        </p:txBody>
      </p:sp>
      <p:sp>
        <p:nvSpPr>
          <p:cNvPr id="19" name="Footer Placeholder 4">
            <a:extLst>
              <a:ext uri="{FF2B5EF4-FFF2-40B4-BE49-F238E27FC236}">
                <a16:creationId xmlns:a16="http://schemas.microsoft.com/office/drawing/2014/main" id="{F80C1448-6D5C-D548-83B1-64417ADD64CE}"/>
              </a:ext>
            </a:extLst>
          </p:cNvPr>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20" name="Slide Number Placeholder 5">
            <a:extLst>
              <a:ext uri="{FF2B5EF4-FFF2-40B4-BE49-F238E27FC236}">
                <a16:creationId xmlns:a16="http://schemas.microsoft.com/office/drawing/2014/main" id="{C82639CE-23BC-4D41-9E2A-BB319EB57FBE}"/>
              </a:ext>
            </a:extLst>
          </p:cNvPr>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22" name="Title 1">
            <a:extLst>
              <a:ext uri="{FF2B5EF4-FFF2-40B4-BE49-F238E27FC236}">
                <a16:creationId xmlns:a16="http://schemas.microsoft.com/office/drawing/2014/main" id="{57831B11-FE25-2B4D-9760-E3A4BEB904D1}"/>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bg1"/>
                </a:solidFill>
                <a:highlight>
                  <a:srgbClr val="000000"/>
                </a:highlight>
                <a:latin typeface="Univers Next Pro Condensed" panose="020B0906030202020203" pitchFamily="34" charset="0"/>
              </a:defRPr>
            </a:lvl1pPr>
          </a:lstStyle>
          <a:p>
            <a:r>
              <a:rPr lang="en-US" dirty="0"/>
              <a:t> education</a:t>
            </a:r>
            <a:endParaRPr lang="en-GB" dirty="0"/>
          </a:p>
        </p:txBody>
      </p:sp>
      <p:cxnSp>
        <p:nvCxnSpPr>
          <p:cNvPr id="23" name="Straight Connector 22">
            <a:extLst>
              <a:ext uri="{FF2B5EF4-FFF2-40B4-BE49-F238E27FC236}">
                <a16:creationId xmlns:a16="http://schemas.microsoft.com/office/drawing/2014/main" id="{E170F6DF-87C8-8C4D-AD78-CBC99F743898}"/>
              </a:ext>
            </a:extLst>
          </p:cNvPr>
          <p:cNvCxnSpPr>
            <a:cxnSpLocks/>
          </p:cNvCxnSpPr>
          <p:nvPr userDrawn="1"/>
        </p:nvCxnSpPr>
        <p:spPr>
          <a:xfrm flipV="1">
            <a:off x="16519" y="1391521"/>
            <a:ext cx="12175481" cy="42699"/>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1E0ECEF6-2497-0248-9835-35DF171E2222}"/>
              </a:ext>
            </a:extLst>
          </p:cNvPr>
          <p:cNvSpPr>
            <a:spLocks noGrp="1"/>
          </p:cNvSpPr>
          <p:nvPr>
            <p:ph type="subTitle" idx="1" hasCustomPrompt="1"/>
          </p:nvPr>
        </p:nvSpPr>
        <p:spPr>
          <a:xfrm>
            <a:off x="431998" y="1735200"/>
            <a:ext cx="6393600" cy="3722957"/>
          </a:xfrm>
          <a:solidFill>
            <a:srgbClr val="FFFFFF">
              <a:alpha val="75000"/>
            </a:srgbClr>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pic>
        <p:nvPicPr>
          <p:cNvPr id="11" name="Picture 10">
            <a:extLst>
              <a:ext uri="{FF2B5EF4-FFF2-40B4-BE49-F238E27FC236}">
                <a16:creationId xmlns:a16="http://schemas.microsoft.com/office/drawing/2014/main" id="{FF10F82B-DCE9-D446-8716-17CA4294A4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18334" y="5864401"/>
            <a:ext cx="5873666" cy="993599"/>
          </a:xfrm>
          <a:prstGeom prst="rect">
            <a:avLst/>
          </a:prstGeom>
        </p:spPr>
      </p:pic>
      <p:pic>
        <p:nvPicPr>
          <p:cNvPr id="8" name="Picture 7" descr="A picture containing grass, outdoor, building, man&#10;&#10;Description automatically generated">
            <a:extLst>
              <a:ext uri="{FF2B5EF4-FFF2-40B4-BE49-F238E27FC236}">
                <a16:creationId xmlns:a16="http://schemas.microsoft.com/office/drawing/2014/main" id="{4F095093-BD19-4072-9C47-B89A1EA671A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6488" t="216" r="15901" b="-216"/>
          <a:stretch/>
        </p:blipFill>
        <p:spPr>
          <a:xfrm>
            <a:off x="7551452" y="1715768"/>
            <a:ext cx="3802348" cy="3749196"/>
          </a:xfrm>
          <a:prstGeom prst="rect">
            <a:avLst/>
          </a:prstGeom>
        </p:spPr>
      </p:pic>
    </p:spTree>
    <p:extLst>
      <p:ext uri="{BB962C8B-B14F-4D97-AF65-F5344CB8AC3E}">
        <p14:creationId xmlns:p14="http://schemas.microsoft.com/office/powerpoint/2010/main" val="35190550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causes Children on the move">
    <p:bg>
      <p:bgPr>
        <a:solidFill>
          <a:srgbClr val="00AEEF"/>
        </a:solidFill>
        <a:effectLst/>
      </p:bgPr>
    </p:bg>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485FB32-7577-A147-BB4B-6D806D53DF3C}"/>
              </a:ext>
            </a:extLst>
          </p:cNvPr>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29/07/2020</a:t>
            </a:fld>
            <a:endParaRPr lang="en-GB" dirty="0"/>
          </a:p>
        </p:txBody>
      </p:sp>
      <p:sp>
        <p:nvSpPr>
          <p:cNvPr id="19" name="Footer Placeholder 4">
            <a:extLst>
              <a:ext uri="{FF2B5EF4-FFF2-40B4-BE49-F238E27FC236}">
                <a16:creationId xmlns:a16="http://schemas.microsoft.com/office/drawing/2014/main" id="{F80C1448-6D5C-D548-83B1-64417ADD64CE}"/>
              </a:ext>
            </a:extLst>
          </p:cNvPr>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20" name="Slide Number Placeholder 5">
            <a:extLst>
              <a:ext uri="{FF2B5EF4-FFF2-40B4-BE49-F238E27FC236}">
                <a16:creationId xmlns:a16="http://schemas.microsoft.com/office/drawing/2014/main" id="{C82639CE-23BC-4D41-9E2A-BB319EB57FBE}"/>
              </a:ext>
            </a:extLst>
          </p:cNvPr>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22" name="Title 1">
            <a:extLst>
              <a:ext uri="{FF2B5EF4-FFF2-40B4-BE49-F238E27FC236}">
                <a16:creationId xmlns:a16="http://schemas.microsoft.com/office/drawing/2014/main" id="{57831B11-FE25-2B4D-9760-E3A4BEB904D1}"/>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bg1"/>
                </a:solidFill>
                <a:highlight>
                  <a:srgbClr val="000000"/>
                </a:highlight>
                <a:latin typeface="Univers Next Pro Condensed" panose="020B0906030202020203" pitchFamily="34" charset="0"/>
              </a:defRPr>
            </a:lvl1pPr>
          </a:lstStyle>
          <a:p>
            <a:r>
              <a:rPr lang="en-US" dirty="0"/>
              <a:t> Children on the move</a:t>
            </a:r>
            <a:endParaRPr lang="en-GB" dirty="0"/>
          </a:p>
        </p:txBody>
      </p:sp>
      <p:cxnSp>
        <p:nvCxnSpPr>
          <p:cNvPr id="23" name="Straight Connector 22">
            <a:extLst>
              <a:ext uri="{FF2B5EF4-FFF2-40B4-BE49-F238E27FC236}">
                <a16:creationId xmlns:a16="http://schemas.microsoft.com/office/drawing/2014/main" id="{E170F6DF-87C8-8C4D-AD78-CBC99F743898}"/>
              </a:ext>
            </a:extLst>
          </p:cNvPr>
          <p:cNvCxnSpPr>
            <a:cxnSpLocks/>
          </p:cNvCxnSpPr>
          <p:nvPr userDrawn="1"/>
        </p:nvCxnSpPr>
        <p:spPr>
          <a:xfrm flipV="1">
            <a:off x="16519" y="1391521"/>
            <a:ext cx="12175481" cy="42699"/>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1E0ECEF6-2497-0248-9835-35DF171E2222}"/>
              </a:ext>
            </a:extLst>
          </p:cNvPr>
          <p:cNvSpPr>
            <a:spLocks noGrp="1"/>
          </p:cNvSpPr>
          <p:nvPr>
            <p:ph type="subTitle" idx="1" hasCustomPrompt="1"/>
          </p:nvPr>
        </p:nvSpPr>
        <p:spPr>
          <a:xfrm>
            <a:off x="431998" y="1735200"/>
            <a:ext cx="6393600" cy="3722957"/>
          </a:xfrm>
          <a:solidFill>
            <a:srgbClr val="FFFFFF">
              <a:alpha val="75000"/>
            </a:srgbClr>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pic>
        <p:nvPicPr>
          <p:cNvPr id="12" name="Picture 11" descr="A couple of people posing for the camera&#10;&#10;Description automatically generated">
            <a:extLst>
              <a:ext uri="{FF2B5EF4-FFF2-40B4-BE49-F238E27FC236}">
                <a16:creationId xmlns:a16="http://schemas.microsoft.com/office/drawing/2014/main" id="{628FD798-F96A-47F7-91FA-9B23B97FB8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37657" y="1733030"/>
            <a:ext cx="3622280" cy="3733449"/>
          </a:xfrm>
          <a:prstGeom prst="rect">
            <a:avLst/>
          </a:prstGeom>
        </p:spPr>
      </p:pic>
      <p:pic>
        <p:nvPicPr>
          <p:cNvPr id="21" name="Picture 20" descr="A close up of a logo&#10;&#10;Description automatically generated">
            <a:extLst>
              <a:ext uri="{FF2B5EF4-FFF2-40B4-BE49-F238E27FC236}">
                <a16:creationId xmlns:a16="http://schemas.microsoft.com/office/drawing/2014/main" id="{BD4E0E52-D9BA-44A7-BC31-28D13E38C46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95634" y="5790406"/>
            <a:ext cx="5296365" cy="1138800"/>
          </a:xfrm>
          <a:prstGeom prst="rect">
            <a:avLst/>
          </a:prstGeom>
        </p:spPr>
      </p:pic>
    </p:spTree>
    <p:extLst>
      <p:ext uri="{BB962C8B-B14F-4D97-AF65-F5344CB8AC3E}">
        <p14:creationId xmlns:p14="http://schemas.microsoft.com/office/powerpoint/2010/main" val="27696422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causes Ending violence">
    <p:bg>
      <p:bgPr>
        <a:solidFill>
          <a:srgbClr val="00AEEF"/>
        </a:solidFill>
        <a:effectLst/>
      </p:bgPr>
    </p:bg>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485FB32-7577-A147-BB4B-6D806D53DF3C}"/>
              </a:ext>
            </a:extLst>
          </p:cNvPr>
          <p:cNvSpPr>
            <a:spLocks noGrp="1"/>
          </p:cNvSpPr>
          <p:nvPr>
            <p:ph type="dt" sz="half" idx="10"/>
          </p:nvPr>
        </p:nvSpPr>
        <p:spPr>
          <a:xfrm>
            <a:off x="480000" y="5733256"/>
            <a:ext cx="2844800" cy="331932"/>
          </a:xfrm>
        </p:spPr>
        <p:txBody>
          <a:bodyPr/>
          <a:lstStyle>
            <a:lvl1pPr>
              <a:defRPr>
                <a:solidFill>
                  <a:schemeClr val="bg1"/>
                </a:solidFill>
              </a:defRPr>
            </a:lvl1pPr>
          </a:lstStyle>
          <a:p>
            <a:fld id="{994ABF6D-B116-48FA-8A85-4C24104CDDB3}" type="datetimeFigureOut">
              <a:rPr lang="en-GB" smtClean="0"/>
              <a:pPr/>
              <a:t>29/07/2020</a:t>
            </a:fld>
            <a:endParaRPr lang="en-GB" dirty="0"/>
          </a:p>
        </p:txBody>
      </p:sp>
      <p:sp>
        <p:nvSpPr>
          <p:cNvPr id="19" name="Footer Placeholder 4">
            <a:extLst>
              <a:ext uri="{FF2B5EF4-FFF2-40B4-BE49-F238E27FC236}">
                <a16:creationId xmlns:a16="http://schemas.microsoft.com/office/drawing/2014/main" id="{F80C1448-6D5C-D548-83B1-64417ADD64CE}"/>
              </a:ext>
            </a:extLst>
          </p:cNvPr>
          <p:cNvSpPr>
            <a:spLocks noGrp="1"/>
          </p:cNvSpPr>
          <p:nvPr>
            <p:ph type="ftr" sz="quarter" idx="11"/>
          </p:nvPr>
        </p:nvSpPr>
        <p:spPr>
          <a:xfrm>
            <a:off x="480000" y="6079572"/>
            <a:ext cx="3190744" cy="301756"/>
          </a:xfrm>
        </p:spPr>
        <p:txBody>
          <a:bodyPr/>
          <a:lstStyle>
            <a:lvl1pPr algn="l">
              <a:defRPr>
                <a:solidFill>
                  <a:schemeClr val="bg1"/>
                </a:solidFill>
              </a:defRPr>
            </a:lvl1pPr>
          </a:lstStyle>
          <a:p>
            <a:endParaRPr lang="en-GB" dirty="0"/>
          </a:p>
        </p:txBody>
      </p:sp>
      <p:sp>
        <p:nvSpPr>
          <p:cNvPr id="20" name="Slide Number Placeholder 5">
            <a:extLst>
              <a:ext uri="{FF2B5EF4-FFF2-40B4-BE49-F238E27FC236}">
                <a16:creationId xmlns:a16="http://schemas.microsoft.com/office/drawing/2014/main" id="{C82639CE-23BC-4D41-9E2A-BB319EB57FBE}"/>
              </a:ext>
            </a:extLst>
          </p:cNvPr>
          <p:cNvSpPr>
            <a:spLocks noGrp="1"/>
          </p:cNvSpPr>
          <p:nvPr>
            <p:ph type="sldNum" sz="quarter" idx="12"/>
          </p:nvPr>
        </p:nvSpPr>
        <p:spPr>
          <a:xfrm>
            <a:off x="480000" y="6381328"/>
            <a:ext cx="2844800" cy="274324"/>
          </a:xfrm>
        </p:spPr>
        <p:txBody>
          <a:bodyPr/>
          <a:lstStyle>
            <a:lvl1pPr>
              <a:defRPr>
                <a:solidFill>
                  <a:schemeClr val="bg1"/>
                </a:solidFill>
              </a:defRPr>
            </a:lvl1pPr>
          </a:lstStyle>
          <a:p>
            <a:pPr algn="l"/>
            <a:fld id="{1099AA68-E695-4F58-BEEE-DDF7D9F5029C}" type="slidenum">
              <a:rPr lang="en-GB" smtClean="0"/>
              <a:pPr algn="l"/>
              <a:t>‹#›</a:t>
            </a:fld>
            <a:endParaRPr lang="en-GB" dirty="0"/>
          </a:p>
        </p:txBody>
      </p:sp>
      <p:sp>
        <p:nvSpPr>
          <p:cNvPr id="22" name="Title 1">
            <a:extLst>
              <a:ext uri="{FF2B5EF4-FFF2-40B4-BE49-F238E27FC236}">
                <a16:creationId xmlns:a16="http://schemas.microsoft.com/office/drawing/2014/main" id="{57831B11-FE25-2B4D-9760-E3A4BEB904D1}"/>
              </a:ext>
            </a:extLst>
          </p:cNvPr>
          <p:cNvSpPr>
            <a:spLocks noGrp="1"/>
          </p:cNvSpPr>
          <p:nvPr>
            <p:ph type="ctrTitle" hasCustomPrompt="1"/>
          </p:nvPr>
        </p:nvSpPr>
        <p:spPr>
          <a:xfrm>
            <a:off x="360000" y="261444"/>
            <a:ext cx="11247587" cy="877104"/>
          </a:xfrm>
        </p:spPr>
        <p:txBody>
          <a:bodyPr anchor="b">
            <a:normAutofit/>
          </a:bodyPr>
          <a:lstStyle>
            <a:lvl1pPr algn="l">
              <a:defRPr sz="4800" cap="all" spc="400" baseline="0">
                <a:solidFill>
                  <a:schemeClr val="bg1"/>
                </a:solidFill>
                <a:highlight>
                  <a:srgbClr val="000000"/>
                </a:highlight>
                <a:latin typeface="Univers Next Pro Condensed" panose="020B0906030202020203" pitchFamily="34" charset="0"/>
              </a:defRPr>
            </a:lvl1pPr>
          </a:lstStyle>
          <a:p>
            <a:r>
              <a:rPr lang="en-US" dirty="0"/>
              <a:t> Ending violence</a:t>
            </a:r>
            <a:endParaRPr lang="en-GB" dirty="0"/>
          </a:p>
        </p:txBody>
      </p:sp>
      <p:cxnSp>
        <p:nvCxnSpPr>
          <p:cNvPr id="23" name="Straight Connector 22">
            <a:extLst>
              <a:ext uri="{FF2B5EF4-FFF2-40B4-BE49-F238E27FC236}">
                <a16:creationId xmlns:a16="http://schemas.microsoft.com/office/drawing/2014/main" id="{E170F6DF-87C8-8C4D-AD78-CBC99F743898}"/>
              </a:ext>
            </a:extLst>
          </p:cNvPr>
          <p:cNvCxnSpPr>
            <a:cxnSpLocks/>
          </p:cNvCxnSpPr>
          <p:nvPr userDrawn="1"/>
        </p:nvCxnSpPr>
        <p:spPr>
          <a:xfrm flipV="1">
            <a:off x="16519" y="1391521"/>
            <a:ext cx="12175481" cy="42699"/>
          </a:xfrm>
          <a:prstGeom prst="line">
            <a:avLst/>
          </a:prstGeom>
          <a:ln w="44450" cmpd="sng">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1E0ECEF6-2497-0248-9835-35DF171E2222}"/>
              </a:ext>
            </a:extLst>
          </p:cNvPr>
          <p:cNvSpPr>
            <a:spLocks noGrp="1"/>
          </p:cNvSpPr>
          <p:nvPr>
            <p:ph type="subTitle" idx="1" hasCustomPrompt="1"/>
          </p:nvPr>
        </p:nvSpPr>
        <p:spPr>
          <a:xfrm>
            <a:off x="431998" y="1735200"/>
            <a:ext cx="6393600" cy="3722957"/>
          </a:xfrm>
          <a:solidFill>
            <a:srgbClr val="FFFFFF">
              <a:alpha val="75000"/>
            </a:srgbClr>
          </a:solidFill>
        </p:spPr>
        <p:txBody>
          <a:bodyPr lIns="180000" tIns="180000" bIns="72000">
            <a:normAutofit/>
          </a:bodyPr>
          <a:lstStyle>
            <a:lvl1pPr marL="342900" indent="-342900" algn="l">
              <a:buClr>
                <a:srgbClr val="00AEEF"/>
              </a:buClr>
              <a:buFont typeface="Wingdings" panose="05000000000000000000" pitchFamily="2" charset="2"/>
              <a:buChar char="§"/>
              <a:defRPr sz="3200" baseline="0">
                <a:latin typeface="Arial" panose="020B0604020202020204" pitchFamily="34" charset="0"/>
                <a:cs typeface="Arial" panose="020B0604020202020204" pitchFamily="34" charset="0"/>
              </a:defRPr>
            </a:lvl1pPr>
            <a:lvl2pPr marL="800100" indent="-342900" algn="l">
              <a:buClr>
                <a:srgbClr val="999999"/>
              </a:buClr>
              <a:buFont typeface="Wingdings" panose="05000000000000000000" pitchFamily="2" charset="2"/>
              <a:buChar char="§"/>
              <a:defRPr sz="2800"/>
            </a:lvl2pPr>
            <a:lvl3pPr marL="1200150" indent="-285750" algn="l">
              <a:buClr>
                <a:srgbClr val="00AEEF"/>
              </a:buClr>
              <a:buFont typeface="Wingdings" panose="05000000000000000000" pitchFamily="2" charset="2"/>
              <a:buChar char="§"/>
              <a:defRPr sz="2400"/>
            </a:lvl3pPr>
            <a:lvl4pPr marL="1657350" indent="-285750" algn="l">
              <a:buClr>
                <a:srgbClr val="999999"/>
              </a:buClr>
              <a:buFont typeface="Wingdings" panose="05000000000000000000" pitchFamily="2" charset="2"/>
              <a:buChar char="§"/>
              <a:defRPr sz="2000"/>
            </a:lvl4pPr>
            <a:lvl5pPr marL="2114550" indent="-285750" algn="l">
              <a:buClr>
                <a:srgbClr val="00AEEF"/>
              </a:buClr>
              <a:buFont typeface="Wingdings" panose="05000000000000000000" pitchFamily="2" charset="2"/>
              <a:buChar char="§"/>
              <a:defRPr sz="20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b="0" i="0" dirty="0">
                <a:latin typeface="Univers Next Pro" panose="020B0503030202020203" pitchFamily="34" charset="77"/>
                <a:cs typeface="Univers" panose="020F0502020204030204" pitchFamily="34" charset="0"/>
              </a:rPr>
              <a:t>Click to edit text</a:t>
            </a:r>
          </a:p>
          <a:p>
            <a:pPr lvl="1"/>
            <a:r>
              <a:rPr lang="en-US" b="0" i="0" dirty="0">
                <a:latin typeface="Univers Next Pro" panose="020B0503030202020203" pitchFamily="34" charset="77"/>
                <a:cs typeface="Univers" panose="020F0502020204030204" pitchFamily="34" charset="0"/>
              </a:rPr>
              <a:t>Second level</a:t>
            </a:r>
          </a:p>
          <a:p>
            <a:pPr lvl="2"/>
            <a:r>
              <a:rPr lang="en-US" b="0" i="0" dirty="0">
                <a:latin typeface="Univers Next Pro" panose="020B0503030202020203" pitchFamily="34" charset="77"/>
                <a:cs typeface="Univers" panose="020F0502020204030204" pitchFamily="34" charset="0"/>
              </a:rPr>
              <a:t>Third level</a:t>
            </a:r>
          </a:p>
          <a:p>
            <a:pPr lvl="3"/>
            <a:r>
              <a:rPr lang="en-US" b="0" i="0" dirty="0">
                <a:latin typeface="Univers Next Pro" panose="020B0503030202020203" pitchFamily="34" charset="77"/>
                <a:cs typeface="Univers" panose="020F0502020204030204" pitchFamily="34" charset="0"/>
              </a:rPr>
              <a:t>Fourth level</a:t>
            </a:r>
          </a:p>
        </p:txBody>
      </p:sp>
      <p:pic>
        <p:nvPicPr>
          <p:cNvPr id="3" name="Picture 2" descr="Two people sitting on a bench&#10;&#10;Description automatically generated">
            <a:extLst>
              <a:ext uri="{FF2B5EF4-FFF2-40B4-BE49-F238E27FC236}">
                <a16:creationId xmlns:a16="http://schemas.microsoft.com/office/drawing/2014/main" id="{FE552C36-7447-4782-9DB5-5F5C5C25401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035" r="16847" b="3412"/>
          <a:stretch/>
        </p:blipFill>
        <p:spPr>
          <a:xfrm>
            <a:off x="7475252" y="1735201"/>
            <a:ext cx="3859497" cy="3702722"/>
          </a:xfrm>
          <a:prstGeom prst="rect">
            <a:avLst/>
          </a:prstGeom>
        </p:spPr>
      </p:pic>
      <p:pic>
        <p:nvPicPr>
          <p:cNvPr id="12" name="Picture 11" descr="A close up of a logo&#10;&#10;Description automatically generated">
            <a:extLst>
              <a:ext uri="{FF2B5EF4-FFF2-40B4-BE49-F238E27FC236}">
                <a16:creationId xmlns:a16="http://schemas.microsoft.com/office/drawing/2014/main" id="{7D60D268-A37E-4873-ADD6-D87A1B4FE0D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95634" y="5828506"/>
            <a:ext cx="5296365" cy="1138800"/>
          </a:xfrm>
          <a:prstGeom prst="rect">
            <a:avLst/>
          </a:prstGeom>
        </p:spPr>
      </p:pic>
    </p:spTree>
    <p:extLst>
      <p:ext uri="{BB962C8B-B14F-4D97-AF65-F5344CB8AC3E}">
        <p14:creationId xmlns:p14="http://schemas.microsoft.com/office/powerpoint/2010/main" val="3780709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Blank for image 1">
    <p:spTree>
      <p:nvGrpSpPr>
        <p:cNvPr id="1" name=""/>
        <p:cNvGrpSpPr/>
        <p:nvPr/>
      </p:nvGrpSpPr>
      <p:grpSpPr>
        <a:xfrm>
          <a:off x="0" y="0"/>
          <a:ext cx="0" cy="0"/>
          <a:chOff x="0" y="0"/>
          <a:chExt cx="0" cy="0"/>
        </a:xfrm>
      </p:grpSpPr>
      <p:sp>
        <p:nvSpPr>
          <p:cNvPr id="7" name="Picture Placeholder 2"/>
          <p:cNvSpPr>
            <a:spLocks noGrp="1"/>
          </p:cNvSpPr>
          <p:nvPr>
            <p:ph type="pic" idx="13"/>
          </p:nvPr>
        </p:nvSpPr>
        <p:spPr>
          <a:xfrm>
            <a:off x="12996" y="0"/>
            <a:ext cx="12179003" cy="5458932"/>
          </a:xfrm>
        </p:spPr>
        <p:txBody>
          <a:bodyPr/>
          <a:lstStyle>
            <a:lvl1pPr marL="0" indent="0">
              <a:buNone/>
              <a:defRPr sz="3200" b="0" i="0">
                <a:latin typeface="Univers Next Pro Light" panose="020B0403030202020203" pitchFamily="34"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pic>
        <p:nvPicPr>
          <p:cNvPr id="4" name="Picture 3" descr="A picture containing drawing&#10;&#10;Description automatically generated">
            <a:extLst>
              <a:ext uri="{FF2B5EF4-FFF2-40B4-BE49-F238E27FC236}">
                <a16:creationId xmlns:a16="http://schemas.microsoft.com/office/drawing/2014/main" id="{425E6D96-4DCE-41CA-BA4F-464C2E9E47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15200" y="5880618"/>
            <a:ext cx="4876800" cy="1048587"/>
          </a:xfrm>
          <a:prstGeom prst="rect">
            <a:avLst/>
          </a:prstGeom>
        </p:spPr>
      </p:pic>
    </p:spTree>
    <p:extLst>
      <p:ext uri="{BB962C8B-B14F-4D97-AF65-F5344CB8AC3E}">
        <p14:creationId xmlns:p14="http://schemas.microsoft.com/office/powerpoint/2010/main" val="42040594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for image 2">
    <p:bg>
      <p:bgPr>
        <a:solidFill>
          <a:srgbClr val="00AEEF"/>
        </a:solidFill>
        <a:effectLst/>
      </p:bgPr>
    </p:bg>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23B984DF-36DE-8345-B1A1-A68E2E856EEA}"/>
              </a:ext>
            </a:extLst>
          </p:cNvPr>
          <p:cNvSpPr>
            <a:spLocks noGrp="1"/>
          </p:cNvSpPr>
          <p:nvPr>
            <p:ph type="pic" idx="13"/>
          </p:nvPr>
        </p:nvSpPr>
        <p:spPr>
          <a:xfrm>
            <a:off x="12996" y="0"/>
            <a:ext cx="12179003" cy="5458932"/>
          </a:xfrm>
        </p:spPr>
        <p:txBody>
          <a:bodyPr/>
          <a:lstStyle>
            <a:lvl1pPr marL="0" indent="0">
              <a:buNone/>
              <a:defRPr sz="3200" b="0" i="0">
                <a:latin typeface="Univers Next Pro Light" panose="020B0403030202020203" pitchFamily="34"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pic>
        <p:nvPicPr>
          <p:cNvPr id="4" name="Picture 3" descr="A close up of a logo&#10;&#10;Description automatically generated">
            <a:extLst>
              <a:ext uri="{FF2B5EF4-FFF2-40B4-BE49-F238E27FC236}">
                <a16:creationId xmlns:a16="http://schemas.microsoft.com/office/drawing/2014/main" id="{BF6686CD-E16A-403A-BB1C-57EA4332C3B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95634" y="5828506"/>
            <a:ext cx="5296365" cy="1138800"/>
          </a:xfrm>
          <a:prstGeom prst="rect">
            <a:avLst/>
          </a:prstGeom>
        </p:spPr>
      </p:pic>
    </p:spTree>
    <p:extLst>
      <p:ext uri="{BB962C8B-B14F-4D97-AF65-F5344CB8AC3E}">
        <p14:creationId xmlns:p14="http://schemas.microsoft.com/office/powerpoint/2010/main" val="20546807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1">
    <p:spTree>
      <p:nvGrpSpPr>
        <p:cNvPr id="1" name=""/>
        <p:cNvGrpSpPr/>
        <p:nvPr/>
      </p:nvGrpSpPr>
      <p:grpSpPr>
        <a:xfrm>
          <a:off x="0" y="0"/>
          <a:ext cx="0" cy="0"/>
          <a:chOff x="0" y="0"/>
          <a:chExt cx="0" cy="0"/>
        </a:xfrm>
      </p:grpSpPr>
      <p:pic>
        <p:nvPicPr>
          <p:cNvPr id="4" name="Picture 3" descr="A picture containing drawing&#10;&#10;Description automatically generated">
            <a:extLst>
              <a:ext uri="{FF2B5EF4-FFF2-40B4-BE49-F238E27FC236}">
                <a16:creationId xmlns:a16="http://schemas.microsoft.com/office/drawing/2014/main" id="{1A6F3383-7C34-4D42-80FD-7F7F8364F2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15200" y="5794893"/>
            <a:ext cx="4876800" cy="1048587"/>
          </a:xfrm>
          <a:prstGeom prst="rect">
            <a:avLst/>
          </a:prstGeom>
        </p:spPr>
      </p:pic>
    </p:spTree>
    <p:extLst>
      <p:ext uri="{BB962C8B-B14F-4D97-AF65-F5344CB8AC3E}">
        <p14:creationId xmlns:p14="http://schemas.microsoft.com/office/powerpoint/2010/main" val="1602458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bg1">
            <a:alpha val="97000"/>
          </a:schemeClr>
        </a:solidFill>
        <a:effectLst/>
      </p:bgPr>
    </p:bg>
    <p:spTree>
      <p:nvGrpSpPr>
        <p:cNvPr id="1" name=""/>
        <p:cNvGrpSpPr/>
        <p:nvPr/>
      </p:nvGrpSpPr>
      <p:grpSpPr>
        <a:xfrm>
          <a:off x="0" y="0"/>
          <a:ext cx="0" cy="0"/>
          <a:chOff x="0" y="0"/>
          <a:chExt cx="0" cy="0"/>
        </a:xfrm>
      </p:grpSpPr>
      <p:pic>
        <p:nvPicPr>
          <p:cNvPr id="5" name="Picture 4" descr="Article of the Week: Article 24. A picture of hand washing and the Unicef Rights Respecting Schools log. ">
            <a:extLst>
              <a:ext uri="{FF2B5EF4-FFF2-40B4-BE49-F238E27FC236}">
                <a16:creationId xmlns:a16="http://schemas.microsoft.com/office/drawing/2014/main" id="{E3E9CA09-357D-4A72-9568-0E338F7821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Tree>
    <p:extLst>
      <p:ext uri="{BB962C8B-B14F-4D97-AF65-F5344CB8AC3E}">
        <p14:creationId xmlns:p14="http://schemas.microsoft.com/office/powerpoint/2010/main" val="20036110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2">
    <p:bg>
      <p:bgPr>
        <a:solidFill>
          <a:srgbClr val="00AEEF"/>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D8B1C7E8-B678-41E2-9EB8-6BE7F3D8B6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95634" y="5828506"/>
            <a:ext cx="5296365" cy="1138800"/>
          </a:xfrm>
          <a:prstGeom prst="rect">
            <a:avLst/>
          </a:prstGeom>
        </p:spPr>
      </p:pic>
    </p:spTree>
    <p:extLst>
      <p:ext uri="{BB962C8B-B14F-4D97-AF65-F5344CB8AC3E}">
        <p14:creationId xmlns:p14="http://schemas.microsoft.com/office/powerpoint/2010/main" val="10734997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88368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ny questions">
    <p:bg>
      <p:bgPr>
        <a:solidFill>
          <a:schemeClr val="bg1">
            <a:alpha val="97000"/>
          </a:schemeClr>
        </a:solidFill>
        <a:effectLst/>
      </p:bgPr>
    </p:bg>
    <p:spTree>
      <p:nvGrpSpPr>
        <p:cNvPr id="1" name=""/>
        <p:cNvGrpSpPr/>
        <p:nvPr/>
      </p:nvGrpSpPr>
      <p:grpSpPr>
        <a:xfrm>
          <a:off x="0" y="0"/>
          <a:ext cx="0" cy="0"/>
          <a:chOff x="0" y="0"/>
          <a:chExt cx="0" cy="0"/>
        </a:xfrm>
      </p:grpSpPr>
      <p:pic>
        <p:nvPicPr>
          <p:cNvPr id="8" name="Picture 7" descr="A picture containing person, sitting, man, reading&#10;&#10;Description automatically generated">
            <a:extLst>
              <a:ext uri="{FF2B5EF4-FFF2-40B4-BE49-F238E27FC236}">
                <a16:creationId xmlns:a16="http://schemas.microsoft.com/office/drawing/2014/main" id="{3F6FEA19-0098-4FF3-8554-E7B817911B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
        <p:nvSpPr>
          <p:cNvPr id="9" name="Title 1">
            <a:extLst>
              <a:ext uri="{FF2B5EF4-FFF2-40B4-BE49-F238E27FC236}">
                <a16:creationId xmlns:a16="http://schemas.microsoft.com/office/drawing/2014/main" id="{70088B6A-37EC-4377-97F2-1E7A89274C0F}"/>
              </a:ext>
            </a:extLst>
          </p:cNvPr>
          <p:cNvSpPr>
            <a:spLocks noGrp="1"/>
          </p:cNvSpPr>
          <p:nvPr>
            <p:ph type="ctrTitle" hasCustomPrompt="1"/>
          </p:nvPr>
        </p:nvSpPr>
        <p:spPr>
          <a:xfrm>
            <a:off x="0" y="5167889"/>
            <a:ext cx="7392202" cy="1022569"/>
          </a:xfrm>
          <a:solidFill>
            <a:schemeClr val="tx1">
              <a:alpha val="70000"/>
            </a:schemeClr>
          </a:solidFill>
        </p:spPr>
        <p:txBody>
          <a:bodyPr wrap="square" lIns="360000" tIns="144000" anchor="ctr" anchorCtr="0">
            <a:spAutoFit/>
          </a:bodyPr>
          <a:lstStyle>
            <a:lvl1pPr>
              <a:defRPr sz="6000" cap="all" spc="600" baseline="0">
                <a:solidFill>
                  <a:schemeClr val="bg1"/>
                </a:solidFill>
                <a:latin typeface="Univers Next Pro Condensed" panose="020B0906030202020203" pitchFamily="34" charset="0"/>
              </a:defRPr>
            </a:lvl1pPr>
          </a:lstStyle>
          <a:p>
            <a:r>
              <a:rPr lang="en-US" dirty="0"/>
              <a:t>Any questions?</a:t>
            </a:r>
            <a:endParaRPr lang="en-GB" dirty="0"/>
          </a:p>
        </p:txBody>
      </p:sp>
    </p:spTree>
    <p:extLst>
      <p:ext uri="{BB962C8B-B14F-4D97-AF65-F5344CB8AC3E}">
        <p14:creationId xmlns:p14="http://schemas.microsoft.com/office/powerpoint/2010/main" val="4968000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Any questions">
    <p:bg>
      <p:bgPr>
        <a:solidFill>
          <a:schemeClr val="bg1">
            <a:alpha val="97000"/>
          </a:schemeClr>
        </a:solidFill>
        <a:effectLst/>
      </p:bgPr>
    </p:bg>
    <p:spTree>
      <p:nvGrpSpPr>
        <p:cNvPr id="1" name=""/>
        <p:cNvGrpSpPr/>
        <p:nvPr/>
      </p:nvGrpSpPr>
      <p:grpSpPr>
        <a:xfrm>
          <a:off x="0" y="0"/>
          <a:ext cx="0" cy="0"/>
          <a:chOff x="0" y="0"/>
          <a:chExt cx="0" cy="0"/>
        </a:xfrm>
      </p:grpSpPr>
      <p:pic>
        <p:nvPicPr>
          <p:cNvPr id="4" name="Picture 3" descr="A group of people looking at each other&#10;&#10;Description automatically generated">
            <a:extLst>
              <a:ext uri="{FF2B5EF4-FFF2-40B4-BE49-F238E27FC236}">
                <a16:creationId xmlns:a16="http://schemas.microsoft.com/office/drawing/2014/main" id="{28D9CC12-87D8-452C-A5EF-096C206E82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FDE1FBBF-98F9-4CF8-A096-4A5C2DA51B5F}"/>
              </a:ext>
            </a:extLst>
          </p:cNvPr>
          <p:cNvSpPr>
            <a:spLocks noGrp="1"/>
          </p:cNvSpPr>
          <p:nvPr>
            <p:ph type="ctrTitle" hasCustomPrompt="1"/>
          </p:nvPr>
        </p:nvSpPr>
        <p:spPr>
          <a:xfrm>
            <a:off x="0" y="5167889"/>
            <a:ext cx="7392202" cy="1022569"/>
          </a:xfrm>
          <a:solidFill>
            <a:schemeClr val="tx1">
              <a:alpha val="70000"/>
            </a:schemeClr>
          </a:solidFill>
        </p:spPr>
        <p:txBody>
          <a:bodyPr wrap="square" lIns="360000" tIns="144000" anchor="ctr" anchorCtr="0">
            <a:spAutoFit/>
          </a:bodyPr>
          <a:lstStyle>
            <a:lvl1pPr>
              <a:defRPr sz="6000" cap="all" spc="600" baseline="0">
                <a:solidFill>
                  <a:schemeClr val="bg1"/>
                </a:solidFill>
                <a:latin typeface="Univers Next Pro Condensed" panose="020B0906030202020203" pitchFamily="34" charset="0"/>
              </a:defRPr>
            </a:lvl1pPr>
          </a:lstStyle>
          <a:p>
            <a:r>
              <a:rPr lang="en-US" dirty="0"/>
              <a:t>Any questions?</a:t>
            </a:r>
            <a:endParaRPr lang="en-GB" dirty="0"/>
          </a:p>
        </p:txBody>
      </p:sp>
    </p:spTree>
    <p:extLst>
      <p:ext uri="{BB962C8B-B14F-4D97-AF65-F5344CB8AC3E}">
        <p14:creationId xmlns:p14="http://schemas.microsoft.com/office/powerpoint/2010/main" val="16277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4">
    <p:bg>
      <p:bgPr>
        <a:solidFill>
          <a:schemeClr val="bg1">
            <a:alpha val="97000"/>
          </a:schemeClr>
        </a:solidFill>
        <a:effectLst/>
      </p:bgPr>
    </p:bg>
    <p:spTree>
      <p:nvGrpSpPr>
        <p:cNvPr id="1" name=""/>
        <p:cNvGrpSpPr/>
        <p:nvPr/>
      </p:nvGrpSpPr>
      <p:grpSpPr>
        <a:xfrm>
          <a:off x="0" y="0"/>
          <a:ext cx="0" cy="0"/>
          <a:chOff x="0" y="0"/>
          <a:chExt cx="0" cy="0"/>
        </a:xfrm>
      </p:grpSpPr>
      <p:pic>
        <p:nvPicPr>
          <p:cNvPr id="3" name="Picture 2" descr="A group of people sitting on a bench posing for the camera&#10;&#10;Description automatically generated">
            <a:extLst>
              <a:ext uri="{FF2B5EF4-FFF2-40B4-BE49-F238E27FC236}">
                <a16:creationId xmlns:a16="http://schemas.microsoft.com/office/drawing/2014/main" id="{6DF46F59-1552-43A3-8FF6-61BF2BE307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Tree>
    <p:extLst>
      <p:ext uri="{BB962C8B-B14F-4D97-AF65-F5344CB8AC3E}">
        <p14:creationId xmlns:p14="http://schemas.microsoft.com/office/powerpoint/2010/main" val="2059089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pic>
        <p:nvPicPr>
          <p:cNvPr id="3" name="Picture 2" descr="A group of people in a room&#10;&#10;Description automatically generated">
            <a:extLst>
              <a:ext uri="{FF2B5EF4-FFF2-40B4-BE49-F238E27FC236}">
                <a16:creationId xmlns:a16="http://schemas.microsoft.com/office/drawing/2014/main" id="{39F74BA6-7560-412E-AADE-C20BD3DA0F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Tree>
    <p:extLst>
      <p:ext uri="{BB962C8B-B14F-4D97-AF65-F5344CB8AC3E}">
        <p14:creationId xmlns:p14="http://schemas.microsoft.com/office/powerpoint/2010/main" val="225076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bg1">
            <a:alpha val="97000"/>
          </a:schemeClr>
        </a:solidFill>
        <a:effectLst/>
      </p:bgPr>
    </p:bg>
    <p:spTree>
      <p:nvGrpSpPr>
        <p:cNvPr id="1" name=""/>
        <p:cNvGrpSpPr/>
        <p:nvPr/>
      </p:nvGrpSpPr>
      <p:grpSpPr>
        <a:xfrm>
          <a:off x="0" y="0"/>
          <a:ext cx="0" cy="0"/>
          <a:chOff x="0" y="0"/>
          <a:chExt cx="0" cy="0"/>
        </a:xfrm>
      </p:grpSpPr>
      <p:pic>
        <p:nvPicPr>
          <p:cNvPr id="3" name="Picture 2" descr="A picture containing person, child, small, holding&#10;&#10;Description automatically generated">
            <a:extLst>
              <a:ext uri="{FF2B5EF4-FFF2-40B4-BE49-F238E27FC236}">
                <a16:creationId xmlns:a16="http://schemas.microsoft.com/office/drawing/2014/main" id="{45BBBFA7-E2FC-4B12-BF6E-1B4B2A7EE1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DFAD9AD8-9588-495D-B247-8BEF16B6EBBE}"/>
              </a:ext>
            </a:extLst>
          </p:cNvPr>
          <p:cNvSpPr>
            <a:spLocks noGrp="1"/>
          </p:cNvSpPr>
          <p:nvPr>
            <p:ph type="ctrTitle" hasCustomPrompt="1"/>
          </p:nvPr>
        </p:nvSpPr>
        <p:spPr>
          <a:xfrm>
            <a:off x="0" y="5234400"/>
            <a:ext cx="9756058" cy="745571"/>
          </a:xfrm>
          <a:solidFill>
            <a:schemeClr val="tx1">
              <a:alpha val="70000"/>
            </a:schemeClr>
          </a:solidFill>
        </p:spPr>
        <p:txBody>
          <a:bodyPr wrap="square" lIns="360000" tIns="144000" anchor="ctr" anchorCtr="0">
            <a:spAutoFit/>
          </a:bodyPr>
          <a:lstStyle>
            <a:lvl1pPr>
              <a:defRPr sz="4000" cap="all" spc="600" baseline="0">
                <a:solidFill>
                  <a:schemeClr val="bg1"/>
                </a:solidFill>
                <a:latin typeface="Univers Next Pro Condensed" panose="020B0906030202020203" pitchFamily="34" charset="0"/>
              </a:defRPr>
            </a:lvl1pPr>
          </a:lstStyle>
          <a:p>
            <a:r>
              <a:rPr lang="en-US" dirty="0"/>
              <a:t>Click to edit divider</a:t>
            </a:r>
            <a:endParaRPr lang="en-GB" dirty="0"/>
          </a:p>
        </p:txBody>
      </p:sp>
    </p:spTree>
    <p:extLst>
      <p:ext uri="{BB962C8B-B14F-4D97-AF65-F5344CB8AC3E}">
        <p14:creationId xmlns:p14="http://schemas.microsoft.com/office/powerpoint/2010/main" val="2874653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bg1">
            <a:alpha val="97000"/>
          </a:schemeClr>
        </a:solidFill>
        <a:effectLst/>
      </p:bgPr>
    </p:bg>
    <p:spTree>
      <p:nvGrpSpPr>
        <p:cNvPr id="1" name=""/>
        <p:cNvGrpSpPr/>
        <p:nvPr/>
      </p:nvGrpSpPr>
      <p:grpSpPr>
        <a:xfrm>
          <a:off x="0" y="0"/>
          <a:ext cx="0" cy="0"/>
          <a:chOff x="0" y="0"/>
          <a:chExt cx="0" cy="0"/>
        </a:xfrm>
      </p:grpSpPr>
      <p:pic>
        <p:nvPicPr>
          <p:cNvPr id="3" name="Picture 2" descr="A group of people in a room&#10;&#10;Description automatically generated">
            <a:extLst>
              <a:ext uri="{FF2B5EF4-FFF2-40B4-BE49-F238E27FC236}">
                <a16:creationId xmlns:a16="http://schemas.microsoft.com/office/drawing/2014/main" id="{7B3B37E0-2ACA-4A10-BED8-ECA45F9AF8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
        <p:nvSpPr>
          <p:cNvPr id="6" name="Title 1">
            <a:extLst>
              <a:ext uri="{FF2B5EF4-FFF2-40B4-BE49-F238E27FC236}">
                <a16:creationId xmlns:a16="http://schemas.microsoft.com/office/drawing/2014/main" id="{BA470E99-752E-4019-8754-57F4AA908E7C}"/>
              </a:ext>
            </a:extLst>
          </p:cNvPr>
          <p:cNvSpPr>
            <a:spLocks noGrp="1"/>
          </p:cNvSpPr>
          <p:nvPr>
            <p:ph type="ctrTitle" hasCustomPrompt="1"/>
          </p:nvPr>
        </p:nvSpPr>
        <p:spPr>
          <a:xfrm>
            <a:off x="0" y="5234400"/>
            <a:ext cx="9756058" cy="745571"/>
          </a:xfrm>
          <a:solidFill>
            <a:schemeClr val="tx1">
              <a:alpha val="70000"/>
            </a:schemeClr>
          </a:solidFill>
        </p:spPr>
        <p:txBody>
          <a:bodyPr wrap="square" lIns="360000" tIns="144000" anchor="ctr" anchorCtr="0">
            <a:spAutoFit/>
          </a:bodyPr>
          <a:lstStyle>
            <a:lvl1pPr>
              <a:defRPr sz="4000" cap="all" spc="600" baseline="0">
                <a:solidFill>
                  <a:schemeClr val="bg1"/>
                </a:solidFill>
                <a:latin typeface="Univers Next Pro Condensed" panose="020B0906030202020203" pitchFamily="34" charset="0"/>
              </a:defRPr>
            </a:lvl1pPr>
          </a:lstStyle>
          <a:p>
            <a:r>
              <a:rPr lang="en-US" dirty="0"/>
              <a:t>Click to edit divider</a:t>
            </a:r>
            <a:endParaRPr lang="en-GB" dirty="0"/>
          </a:p>
        </p:txBody>
      </p:sp>
    </p:spTree>
    <p:extLst>
      <p:ext uri="{BB962C8B-B14F-4D97-AF65-F5344CB8AC3E}">
        <p14:creationId xmlns:p14="http://schemas.microsoft.com/office/powerpoint/2010/main" val="71396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pic>
        <p:nvPicPr>
          <p:cNvPr id="4" name="Picture 3" descr="A person standing in front of a building&#10;&#10;Description automatically generated">
            <a:extLst>
              <a:ext uri="{FF2B5EF4-FFF2-40B4-BE49-F238E27FC236}">
                <a16:creationId xmlns:a16="http://schemas.microsoft.com/office/drawing/2014/main" id="{091911FD-C706-49A8-AACB-7148640A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
        <p:nvSpPr>
          <p:cNvPr id="6" name="Title 1">
            <a:extLst>
              <a:ext uri="{FF2B5EF4-FFF2-40B4-BE49-F238E27FC236}">
                <a16:creationId xmlns:a16="http://schemas.microsoft.com/office/drawing/2014/main" id="{596DC365-BE4B-4276-8A98-99D297B293B7}"/>
              </a:ext>
            </a:extLst>
          </p:cNvPr>
          <p:cNvSpPr>
            <a:spLocks noGrp="1"/>
          </p:cNvSpPr>
          <p:nvPr>
            <p:ph type="ctrTitle" hasCustomPrompt="1"/>
          </p:nvPr>
        </p:nvSpPr>
        <p:spPr>
          <a:xfrm>
            <a:off x="0" y="5234400"/>
            <a:ext cx="9756058" cy="745571"/>
          </a:xfrm>
          <a:solidFill>
            <a:schemeClr val="tx1">
              <a:alpha val="70000"/>
            </a:schemeClr>
          </a:solidFill>
        </p:spPr>
        <p:txBody>
          <a:bodyPr wrap="square" lIns="360000" tIns="144000" anchor="ctr" anchorCtr="0">
            <a:spAutoFit/>
          </a:bodyPr>
          <a:lstStyle>
            <a:lvl1pPr>
              <a:defRPr sz="4000" cap="all" spc="600" baseline="0">
                <a:solidFill>
                  <a:schemeClr val="bg1"/>
                </a:solidFill>
                <a:latin typeface="Univers Next Pro Condensed" panose="020B0906030202020203" pitchFamily="34" charset="0"/>
              </a:defRPr>
            </a:lvl1pPr>
          </a:lstStyle>
          <a:p>
            <a:r>
              <a:rPr lang="en-US" dirty="0"/>
              <a:t>Click to edit divider</a:t>
            </a:r>
            <a:endParaRPr lang="en-GB" dirty="0"/>
          </a:p>
        </p:txBody>
      </p:sp>
    </p:spTree>
    <p:extLst>
      <p:ext uri="{BB962C8B-B14F-4D97-AF65-F5344CB8AC3E}">
        <p14:creationId xmlns:p14="http://schemas.microsoft.com/office/powerpoint/2010/main" val="3409396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5">
    <p:bg>
      <p:bgPr>
        <a:solidFill>
          <a:schemeClr val="bg1">
            <a:alpha val="97000"/>
          </a:schemeClr>
        </a:solidFill>
        <a:effectLst/>
      </p:bgPr>
    </p:bg>
    <p:spTree>
      <p:nvGrpSpPr>
        <p:cNvPr id="1" name=""/>
        <p:cNvGrpSpPr/>
        <p:nvPr/>
      </p:nvGrpSpPr>
      <p:grpSpPr>
        <a:xfrm>
          <a:off x="0" y="0"/>
          <a:ext cx="0" cy="0"/>
          <a:chOff x="0" y="0"/>
          <a:chExt cx="0" cy="0"/>
        </a:xfrm>
      </p:grpSpPr>
      <p:pic>
        <p:nvPicPr>
          <p:cNvPr id="3" name="Picture 2" descr="A person reading a book&#10;&#10;Description automatically generated">
            <a:extLst>
              <a:ext uri="{FF2B5EF4-FFF2-40B4-BE49-F238E27FC236}">
                <a16:creationId xmlns:a16="http://schemas.microsoft.com/office/drawing/2014/main" id="{AFE411CA-BC3D-4851-9A86-22CA2BC2EB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 y="0"/>
            <a:ext cx="12192000" cy="6858000"/>
          </a:xfrm>
          <a:prstGeom prst="rect">
            <a:avLst/>
          </a:prstGeom>
        </p:spPr>
      </p:pic>
    </p:spTree>
    <p:extLst>
      <p:ext uri="{BB962C8B-B14F-4D97-AF65-F5344CB8AC3E}">
        <p14:creationId xmlns:p14="http://schemas.microsoft.com/office/powerpoint/2010/main" val="75072118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608ABE-55A1-4A23-B61E-3C88C2D89DA1}" type="datetimeFigureOut">
              <a:rPr lang="en-GB" smtClean="0"/>
              <a:t>29/07/2020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EC3E42-53AE-43BD-AB25-A5BDE1EE9036}" type="slidenum">
              <a:rPr lang="en-GB" smtClean="0"/>
              <a:t>‹#›</a:t>
            </a:fld>
            <a:endParaRPr lang="en-GB"/>
          </a:p>
        </p:txBody>
      </p:sp>
    </p:spTree>
    <p:extLst>
      <p:ext uri="{BB962C8B-B14F-4D97-AF65-F5344CB8AC3E}">
        <p14:creationId xmlns:p14="http://schemas.microsoft.com/office/powerpoint/2010/main" val="65818214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3" r:id="rId3"/>
    <p:sldLayoutId id="2147483697" r:id="rId4"/>
    <p:sldLayoutId id="2147483679" r:id="rId5"/>
    <p:sldLayoutId id="2147483698" r:id="rId6"/>
    <p:sldLayoutId id="2147483681" r:id="rId7"/>
    <p:sldLayoutId id="2147483680" r:id="rId8"/>
    <p:sldLayoutId id="2147483686" r:id="rId9"/>
    <p:sldLayoutId id="2147483706" r:id="rId10"/>
    <p:sldLayoutId id="2147483708" r:id="rId11"/>
    <p:sldLayoutId id="2147483709" r:id="rId12"/>
    <p:sldLayoutId id="2147483694" r:id="rId13"/>
    <p:sldLayoutId id="2147483682" r:id="rId14"/>
    <p:sldLayoutId id="2147483710" r:id="rId15"/>
    <p:sldLayoutId id="2147483714" r:id="rId16"/>
    <p:sldLayoutId id="2147483649" r:id="rId17"/>
    <p:sldLayoutId id="2147483707" r:id="rId18"/>
    <p:sldLayoutId id="2147483717" r:id="rId19"/>
    <p:sldLayoutId id="2147483699" r:id="rId20"/>
    <p:sldLayoutId id="2147483702" r:id="rId21"/>
    <p:sldLayoutId id="2147483650" r:id="rId22"/>
    <p:sldLayoutId id="2147483704" r:id="rId23"/>
    <p:sldLayoutId id="2147483719" r:id="rId24"/>
    <p:sldLayoutId id="2147483718" r:id="rId25"/>
    <p:sldLayoutId id="2147483720" r:id="rId26"/>
    <p:sldLayoutId id="2147483715" r:id="rId27"/>
    <p:sldLayoutId id="2147483701" r:id="rId28"/>
    <p:sldLayoutId id="2147483687" r:id="rId29"/>
    <p:sldLayoutId id="2147483713" r:id="rId30"/>
    <p:sldLayoutId id="2147483721" r:id="rId31"/>
    <p:sldLayoutId id="2147483696" r:id="rId32"/>
    <p:sldLayoutId id="2147483722" r:id="rId3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7.xml"/><Relationship Id="rId1" Type="http://schemas.openxmlformats.org/officeDocument/2006/relationships/video" Target="https://www.youtube.com/embed/QBGA3FmoUJ0?feature=oembed" TargetMode="External"/><Relationship Id="rId4" Type="http://schemas.openxmlformats.org/officeDocument/2006/relationships/image" Target="../media/image32.jpeg"/></Relationships>
</file>

<file path=ppt/slides/_rels/slide6.xml.rels><?xml version="1.0" encoding="UTF-8" standalone="yes"?>
<Relationships xmlns="http://schemas.openxmlformats.org/package/2006/relationships"><Relationship Id="rId3" Type="http://schemas.openxmlformats.org/officeDocument/2006/relationships/hyperlink" Target="http://www.unicef.org.uk/rrsa" TargetMode="External"/><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925F0-2986-46D7-8412-170119CC94A9}"/>
              </a:ext>
            </a:extLst>
          </p:cNvPr>
          <p:cNvSpPr>
            <a:spLocks noGrp="1"/>
          </p:cNvSpPr>
          <p:nvPr>
            <p:ph type="ctrTitle"/>
          </p:nvPr>
        </p:nvSpPr>
        <p:spPr>
          <a:xfrm>
            <a:off x="0" y="4735802"/>
            <a:ext cx="9756058" cy="1742767"/>
          </a:xfrm>
        </p:spPr>
        <p:txBody>
          <a:bodyPr/>
          <a:lstStyle/>
          <a:p>
            <a:r>
              <a:rPr lang="en-GB"/>
              <a:t>Rights Respecting School Award:</a:t>
            </a:r>
            <a:br>
              <a:rPr lang="en-GB"/>
            </a:br>
            <a:r>
              <a:rPr lang="en-GB" sz="3200"/>
              <a:t>Are you Ready?!</a:t>
            </a:r>
            <a:endParaRPr lang="en-GB" dirty="0"/>
          </a:p>
        </p:txBody>
      </p:sp>
    </p:spTree>
    <p:extLst>
      <p:ext uri="{BB962C8B-B14F-4D97-AF65-F5344CB8AC3E}">
        <p14:creationId xmlns:p14="http://schemas.microsoft.com/office/powerpoint/2010/main" val="1772113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AEDFFF-A109-40A6-9E6F-1802609DF43D}"/>
              </a:ext>
            </a:extLst>
          </p:cNvPr>
          <p:cNvSpPr>
            <a:spLocks noGrp="1"/>
          </p:cNvSpPr>
          <p:nvPr>
            <p:ph type="subTitle" idx="1"/>
          </p:nvPr>
        </p:nvSpPr>
        <p:spPr>
          <a:xfrm>
            <a:off x="1642532" y="2704277"/>
            <a:ext cx="10261601" cy="3420093"/>
          </a:xfrm>
        </p:spPr>
        <p:txBody>
          <a:bodyPr/>
          <a:lstStyle/>
          <a:p>
            <a:pPr marL="0" indent="0">
              <a:buNone/>
            </a:pPr>
            <a:r>
              <a:rPr lang="en-GB" sz="4800" dirty="0"/>
              <a:t>What might you have in common with the children in the video? </a:t>
            </a:r>
          </a:p>
          <a:p>
            <a:endParaRPr lang="en-GB" dirty="0"/>
          </a:p>
        </p:txBody>
      </p:sp>
    </p:spTree>
    <p:extLst>
      <p:ext uri="{BB962C8B-B14F-4D97-AF65-F5344CB8AC3E}">
        <p14:creationId xmlns:p14="http://schemas.microsoft.com/office/powerpoint/2010/main" val="3511133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708E0-762D-4F13-BA09-A2BCD59DB555}"/>
              </a:ext>
            </a:extLst>
          </p:cNvPr>
          <p:cNvSpPr>
            <a:spLocks noGrp="1"/>
          </p:cNvSpPr>
          <p:nvPr>
            <p:ph type="ctrTitle"/>
          </p:nvPr>
        </p:nvSpPr>
        <p:spPr/>
        <p:txBody>
          <a:bodyPr/>
          <a:lstStyle/>
          <a:p>
            <a:r>
              <a:rPr lang="en-GB" dirty="0"/>
              <a:t>OUR School</a:t>
            </a:r>
          </a:p>
        </p:txBody>
      </p:sp>
    </p:spTree>
    <p:extLst>
      <p:ext uri="{BB962C8B-B14F-4D97-AF65-F5344CB8AC3E}">
        <p14:creationId xmlns:p14="http://schemas.microsoft.com/office/powerpoint/2010/main" val="1470173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7694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F4D0FCD-18F8-4CA2-8E31-F0076C1FABDD}"/>
              </a:ext>
            </a:extLst>
          </p:cNvPr>
          <p:cNvSpPr txBox="1">
            <a:spLocks/>
          </p:cNvSpPr>
          <p:nvPr/>
        </p:nvSpPr>
        <p:spPr>
          <a:xfrm>
            <a:off x="360000" y="261444"/>
            <a:ext cx="11247587" cy="87710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5000" kern="1200" cap="all" spc="400" baseline="0">
                <a:solidFill>
                  <a:schemeClr val="tx1"/>
                </a:solidFill>
                <a:latin typeface="Univers Next Pro Condensed" panose="020B0906030202020203" pitchFamily="34" charset="0"/>
                <a:ea typeface="+mj-ea"/>
                <a:cs typeface="+mj-cs"/>
              </a:defRPr>
            </a:lvl1pPr>
          </a:lstStyle>
          <a:p>
            <a:pPr>
              <a:spcAft>
                <a:spcPts val="600"/>
              </a:spcAft>
            </a:pPr>
            <a:r>
              <a:rPr lang="en-GB" sz="2300">
                <a:highlight>
                  <a:srgbClr val="00AEEF"/>
                </a:highlight>
              </a:rPr>
              <a:t>A message from</a:t>
            </a:r>
          </a:p>
          <a:p>
            <a:pPr>
              <a:spcAft>
                <a:spcPts val="600"/>
              </a:spcAft>
            </a:pPr>
            <a:r>
              <a:rPr lang="en-GB" sz="2300">
                <a:highlight>
                  <a:srgbClr val="00AEEF"/>
                </a:highlight>
              </a:rPr>
              <a:t>Unicef UK …</a:t>
            </a:r>
          </a:p>
        </p:txBody>
      </p:sp>
      <p:pic>
        <p:nvPicPr>
          <p:cNvPr id="2" name="Online Media 1" title="Rights Respecting Schools Award - a welcome for primary schools">
            <a:hlinkClick r:id="" action="ppaction://media"/>
            <a:extLst>
              <a:ext uri="{FF2B5EF4-FFF2-40B4-BE49-F238E27FC236}">
                <a16:creationId xmlns:a16="http://schemas.microsoft.com/office/drawing/2014/main" id="{CC8A4717-06E3-4DEF-A721-3188D86B6AE7}"/>
              </a:ext>
            </a:extLst>
          </p:cNvPr>
          <p:cNvPicPr>
            <a:picLocks noRot="1" noChangeAspect="1"/>
          </p:cNvPicPr>
          <p:nvPr>
            <a:videoFile r:link="rId1"/>
          </p:nvPr>
        </p:nvPicPr>
        <p:blipFill>
          <a:blip r:embed="rId4"/>
          <a:stretch>
            <a:fillRect/>
          </a:stretch>
        </p:blipFill>
        <p:spPr>
          <a:xfrm>
            <a:off x="2646698" y="1684838"/>
            <a:ext cx="6898603" cy="3880463"/>
          </a:xfrm>
          <a:prstGeom prst="rect">
            <a:avLst/>
          </a:prstGeom>
          <a:noFill/>
        </p:spPr>
      </p:pic>
      <p:sp>
        <p:nvSpPr>
          <p:cNvPr id="3" name="TextBox 2">
            <a:extLst>
              <a:ext uri="{FF2B5EF4-FFF2-40B4-BE49-F238E27FC236}">
                <a16:creationId xmlns:a16="http://schemas.microsoft.com/office/drawing/2014/main" id="{AA5E8E33-AC7C-42BC-A402-24CAE0A46D33}"/>
              </a:ext>
            </a:extLst>
          </p:cNvPr>
          <p:cNvSpPr txBox="1"/>
          <p:nvPr/>
        </p:nvSpPr>
        <p:spPr>
          <a:xfrm>
            <a:off x="664093" y="5757648"/>
            <a:ext cx="6058729" cy="707886"/>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Frances Bestley, </a:t>
            </a:r>
          </a:p>
          <a:p>
            <a:r>
              <a:rPr lang="en-GB" sz="2000" dirty="0">
                <a:latin typeface="Arial" panose="020B0604020202020204" pitchFamily="34" charset="0"/>
                <a:cs typeface="Arial" panose="020B0604020202020204" pitchFamily="34" charset="0"/>
              </a:rPr>
              <a:t>RRSA Programme Director</a:t>
            </a:r>
          </a:p>
        </p:txBody>
      </p:sp>
    </p:spTree>
    <p:extLst>
      <p:ext uri="{BB962C8B-B14F-4D97-AF65-F5344CB8AC3E}">
        <p14:creationId xmlns:p14="http://schemas.microsoft.com/office/powerpoint/2010/main" val="29357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8DBBE-EAB4-4E2C-B9F6-5A6444D9BEA1}"/>
              </a:ext>
            </a:extLst>
          </p:cNvPr>
          <p:cNvSpPr>
            <a:spLocks noGrp="1"/>
          </p:cNvSpPr>
          <p:nvPr>
            <p:ph type="ctrTitle"/>
          </p:nvPr>
        </p:nvSpPr>
        <p:spPr/>
        <p:txBody>
          <a:bodyPr/>
          <a:lstStyle/>
          <a:p>
            <a:r>
              <a:rPr lang="en-GB" dirty="0"/>
              <a:t>Add your content</a:t>
            </a:r>
          </a:p>
        </p:txBody>
      </p:sp>
      <p:sp>
        <p:nvSpPr>
          <p:cNvPr id="3" name="Subtitle 2">
            <a:extLst>
              <a:ext uri="{FF2B5EF4-FFF2-40B4-BE49-F238E27FC236}">
                <a16:creationId xmlns:a16="http://schemas.microsoft.com/office/drawing/2014/main" id="{70ACCB2B-0D75-462A-BC7C-EAC18A649457}"/>
              </a:ext>
            </a:extLst>
          </p:cNvPr>
          <p:cNvSpPr>
            <a:spLocks noGrp="1"/>
          </p:cNvSpPr>
          <p:nvPr>
            <p:ph type="subTitle" idx="1"/>
          </p:nvPr>
        </p:nvSpPr>
        <p:spPr>
          <a:xfrm>
            <a:off x="433137" y="1735976"/>
            <a:ext cx="11247587" cy="3722957"/>
          </a:xfrm>
        </p:spPr>
        <p:txBody>
          <a:bodyPr>
            <a:normAutofit fontScale="92500"/>
          </a:bodyPr>
          <a:lstStyle/>
          <a:p>
            <a:r>
              <a:rPr lang="en-GB" dirty="0"/>
              <a:t>Personalise your message at the end by asking questions like:</a:t>
            </a:r>
          </a:p>
          <a:p>
            <a:pPr marL="0" indent="0">
              <a:buNone/>
            </a:pPr>
            <a:r>
              <a:rPr lang="en-GB" i="1" dirty="0"/>
              <a:t>Who would like to know more?</a:t>
            </a:r>
          </a:p>
          <a:p>
            <a:pPr marL="0" indent="0">
              <a:buNone/>
            </a:pPr>
            <a:r>
              <a:rPr lang="en-GB" i="1" dirty="0"/>
              <a:t>Who would like to be involved?</a:t>
            </a:r>
          </a:p>
          <a:p>
            <a:pPr marL="0" indent="0">
              <a:buNone/>
            </a:pPr>
            <a:r>
              <a:rPr lang="en-GB" i="1" dirty="0"/>
              <a:t>Who might like to be part of the Rights Respecting group/team at…. (name of school)?</a:t>
            </a:r>
          </a:p>
          <a:p>
            <a:r>
              <a:rPr lang="en-GB" dirty="0"/>
              <a:t>The RRSA website has lots of information: </a:t>
            </a:r>
            <a:r>
              <a:rPr lang="en-GB" dirty="0">
                <a:hlinkClick r:id="rId3"/>
              </a:rPr>
              <a:t>www.unicef.org.uk/rrsa</a:t>
            </a:r>
            <a:endParaRPr lang="en-GB" dirty="0"/>
          </a:p>
          <a:p>
            <a:endParaRPr lang="en-GB" dirty="0"/>
          </a:p>
        </p:txBody>
      </p:sp>
    </p:spTree>
    <p:extLst>
      <p:ext uri="{BB962C8B-B14F-4D97-AF65-F5344CB8AC3E}">
        <p14:creationId xmlns:p14="http://schemas.microsoft.com/office/powerpoint/2010/main" val="610792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6C292-7AF3-534D-A208-1B229C05261D}"/>
              </a:ext>
            </a:extLst>
          </p:cNvPr>
          <p:cNvSpPr>
            <a:spLocks noGrp="1"/>
          </p:cNvSpPr>
          <p:nvPr>
            <p:ph type="ctrTitle"/>
          </p:nvPr>
        </p:nvSpPr>
        <p:spPr>
          <a:xfrm>
            <a:off x="0" y="5167889"/>
            <a:ext cx="7392202" cy="1022569"/>
          </a:xfrm>
        </p:spPr>
        <p:txBody>
          <a:bodyPr/>
          <a:lstStyle/>
          <a:p>
            <a:r>
              <a:rPr lang="en-GB" dirty="0"/>
              <a:t>Thank you </a:t>
            </a:r>
            <a:endParaRPr lang="en-US" dirty="0"/>
          </a:p>
        </p:txBody>
      </p:sp>
    </p:spTree>
    <p:extLst>
      <p:ext uri="{BB962C8B-B14F-4D97-AF65-F5344CB8AC3E}">
        <p14:creationId xmlns:p14="http://schemas.microsoft.com/office/powerpoint/2010/main" val="4576307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K_Univers_Powerpoint_16.9_template" id="{E7465B0F-3A31-7345-A344-597C117D6CCC}" vid="{FC2F8100-4B7B-ED4C-AA18-18EF80D39A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646</Words>
  <Application>Microsoft Office PowerPoint</Application>
  <PresentationFormat>Widescreen</PresentationFormat>
  <Paragraphs>54</Paragraphs>
  <Slides>7</Slides>
  <Notes>6</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Arial</vt:lpstr>
      <vt:lpstr>Calibri</vt:lpstr>
      <vt:lpstr>Calibri Light</vt:lpstr>
      <vt:lpstr>Univers Next Pro</vt:lpstr>
      <vt:lpstr>Univers Next Pro Condensed</vt:lpstr>
      <vt:lpstr>Univers Next Pro Light</vt:lpstr>
      <vt:lpstr>Wingdings</vt:lpstr>
      <vt:lpstr>Office Theme</vt:lpstr>
      <vt:lpstr>Rights Respecting School Award: Are you Ready?!</vt:lpstr>
      <vt:lpstr>PowerPoint Presentation</vt:lpstr>
      <vt:lpstr>OUR School</vt:lpstr>
      <vt:lpstr>PowerPoint Presentation</vt:lpstr>
      <vt:lpstr>PowerPoint Presentation</vt:lpstr>
      <vt:lpstr>Add your content</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Rights Respecting School Award: Are you Ready?!</dc:title>
  <dc:creator>Samiha Ahmed</dc:creator>
  <cp:lastModifiedBy>Samiha Ahmed</cp:lastModifiedBy>
  <cp:revision>1</cp:revision>
  <dcterms:created xsi:type="dcterms:W3CDTF">2020-07-29T16:52:33Z</dcterms:created>
  <dcterms:modified xsi:type="dcterms:W3CDTF">2020-07-29T16:56:53Z</dcterms:modified>
</cp:coreProperties>
</file>