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embeddedFontLst>
    <p:embeddedFont>
      <p:font typeface="Roboto"/>
      <p:regular r:id="rId30"/>
      <p:bold r:id="rId31"/>
      <p:italic r:id="rId32"/>
      <p:boldItalic r:id="rId33"/>
    </p:embeddedFont>
    <p:embeddedFont>
      <p:font typeface="Abril Fatface"/>
      <p:regular r:id="rId34"/>
    </p:embeddedFont>
    <p:embeddedFont>
      <p:font typeface="Spectral"/>
      <p:regular r:id="rId35"/>
      <p:bold r:id="rId36"/>
      <p:italic r:id="rId37"/>
      <p:boldItalic r:id="rId38"/>
    </p:embeddedFont>
    <p:embeddedFont>
      <p:font typeface="Manjari"/>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hd3Odg8Vg1e1xpLupLsbsuXSuU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19950A-59DC-4A0F-9BCC-84822239DA3A}">
  <a:tblStyle styleId="{CC19950A-59DC-4A0F-9BCC-84822239DA3A}" styleName="Table_0">
    <a:wholeTbl>
      <a:tcTxStyle b="off" i="off">
        <a:font>
          <a:latin typeface="Arial Nova Light"/>
          <a:ea typeface="Arial Nova Light"/>
          <a:cs typeface="Arial Nova Ligh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FEE"/>
          </a:solidFill>
        </a:fill>
      </a:tcStyle>
    </a:wholeTbl>
    <a:band1H>
      <a:tcTxStyle b="off" i="off"/>
      <a:tcStyle>
        <a:fill>
          <a:solidFill>
            <a:srgbClr val="CDDDDB"/>
          </a:solidFill>
        </a:fill>
      </a:tcStyle>
    </a:band1H>
    <a:band2H>
      <a:tcTxStyle b="off" i="off"/>
    </a:band2H>
    <a:band1V>
      <a:tcTxStyle b="off" i="off"/>
      <a:tcStyle>
        <a:fill>
          <a:solidFill>
            <a:srgbClr val="CDDDDB"/>
          </a:solidFill>
        </a:fill>
      </a:tcStyle>
    </a:band1V>
    <a:band2V>
      <a:tcTxStyle b="off" i="off"/>
    </a:band2V>
    <a:lastCol>
      <a:tcTxStyle b="on" i="off">
        <a:font>
          <a:latin typeface="Arial Nova Light"/>
          <a:ea typeface="Arial Nova Light"/>
          <a:cs typeface="Arial Nova Light"/>
        </a:font>
        <a:schemeClr val="lt1"/>
      </a:tcTxStyle>
      <a:tcStyle>
        <a:fill>
          <a:solidFill>
            <a:schemeClr val="accent1"/>
          </a:solidFill>
        </a:fill>
      </a:tcStyle>
    </a:lastCol>
    <a:firstCol>
      <a:tcTxStyle b="on" i="off">
        <a:font>
          <a:latin typeface="Arial Nova Light"/>
          <a:ea typeface="Arial Nova Light"/>
          <a:cs typeface="Arial Nova Light"/>
        </a:font>
        <a:schemeClr val="lt1"/>
      </a:tcTxStyle>
      <a:tcStyle>
        <a:fill>
          <a:solidFill>
            <a:schemeClr val="accent1"/>
          </a:solidFill>
        </a:fill>
      </a:tcStyle>
    </a:firstCol>
    <a:lastRow>
      <a:tcTxStyle b="on" i="off">
        <a:font>
          <a:latin typeface="Arial Nova Light"/>
          <a:ea typeface="Arial Nova Light"/>
          <a:cs typeface="Arial Nova Ligh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Nova Light"/>
          <a:ea typeface="Arial Nova Light"/>
          <a:cs typeface="Arial Nova Ligh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47CE7893-F8D1-4B5E-AED4-7E32DD3FE640}" styleName="Table_1">
    <a:wholeTbl>
      <a:tcTxStyle b="off" i="off">
        <a:font>
          <a:latin typeface="Arial Nova Light"/>
          <a:ea typeface="Arial Nova Light"/>
          <a:cs typeface="Arial Nova Light"/>
        </a:font>
        <a:srgbClr val="351C75"/>
      </a:tcTxStyle>
      <a:tcStyle>
        <a:tcBdr>
          <a:left>
            <a:ln cap="flat" cmpd="sng" w="12700">
              <a:solidFill>
                <a:srgbClr val="EEEEEE"/>
              </a:solidFill>
              <a:prstDash val="solid"/>
              <a:round/>
              <a:headEnd len="sm" w="sm" type="none"/>
              <a:tailEnd len="sm" w="sm" type="none"/>
            </a:ln>
          </a:left>
          <a:right>
            <a:ln cap="flat" cmpd="sng" w="12700">
              <a:solidFill>
                <a:srgbClr val="EEEEEE"/>
              </a:solidFill>
              <a:prstDash val="solid"/>
              <a:round/>
              <a:headEnd len="sm" w="sm" type="none"/>
              <a:tailEnd len="sm" w="sm" type="none"/>
            </a:ln>
          </a:right>
          <a:top>
            <a:ln cap="flat" cmpd="sng" w="12700">
              <a:solidFill>
                <a:srgbClr val="EEEEEE"/>
              </a:solidFill>
              <a:prstDash val="solid"/>
              <a:round/>
              <a:headEnd len="sm" w="sm" type="none"/>
              <a:tailEnd len="sm" w="sm" type="none"/>
            </a:ln>
          </a:top>
          <a:bottom>
            <a:ln cap="flat" cmpd="sng" w="12700">
              <a:solidFill>
                <a:srgbClr val="EEEEEE"/>
              </a:solidFill>
              <a:prstDash val="solid"/>
              <a:round/>
              <a:headEnd len="sm" w="sm" type="none"/>
              <a:tailEnd len="sm" w="sm" type="none"/>
            </a:ln>
          </a:bottom>
          <a:insideH>
            <a:ln cap="flat" cmpd="sng" w="12700">
              <a:solidFill>
                <a:srgbClr val="EEEEEE"/>
              </a:solidFill>
              <a:prstDash val="solid"/>
              <a:round/>
              <a:headEnd len="sm" w="sm" type="none"/>
              <a:tailEnd len="sm" w="sm" type="none"/>
            </a:ln>
          </a:insideH>
          <a:insideV>
            <a:ln cap="flat" cmpd="sng" w="12700">
              <a:solidFill>
                <a:srgbClr val="EEEEEE"/>
              </a:solidFill>
              <a:prstDash val="solid"/>
              <a:round/>
              <a:headEnd len="sm" w="sm" type="none"/>
              <a:tailEnd len="sm" w="sm" type="none"/>
            </a:ln>
          </a:insideV>
        </a:tcBdr>
        <a:fill>
          <a:solidFill>
            <a:srgbClr val="E7EFEE"/>
          </a:solidFill>
        </a:fill>
      </a:tcStyle>
    </a:wholeTbl>
    <a:band1H>
      <a:tcTxStyle b="off" i="off"/>
      <a:tcStyle>
        <a:fill>
          <a:solidFill>
            <a:srgbClr val="CDDDDB"/>
          </a:solidFill>
        </a:fill>
      </a:tcStyle>
    </a:band1H>
    <a:band2H>
      <a:tcTxStyle b="off" i="off"/>
    </a:band2H>
    <a:band1V>
      <a:tcTxStyle b="off" i="off"/>
      <a:tcStyle>
        <a:fill>
          <a:solidFill>
            <a:srgbClr val="CDDDDB"/>
          </a:solidFill>
        </a:fill>
      </a:tcStyle>
    </a:band1V>
    <a:band2V>
      <a:tcTxStyle b="off" i="off"/>
    </a:band2V>
    <a:lastCol>
      <a:tcTxStyle b="on" i="off">
        <a:font>
          <a:latin typeface="Arial Nova Light"/>
          <a:ea typeface="Arial Nova Light"/>
          <a:cs typeface="Arial Nova Light"/>
        </a:font>
        <a:srgbClr val="EEEEEE"/>
      </a:tcTxStyle>
      <a:tcStyle>
        <a:fill>
          <a:solidFill>
            <a:srgbClr val="007991"/>
          </a:solidFill>
        </a:fill>
      </a:tcStyle>
    </a:lastCol>
    <a:firstCol>
      <a:tcTxStyle b="on" i="off">
        <a:font>
          <a:latin typeface="Arial Nova Light"/>
          <a:ea typeface="Arial Nova Light"/>
          <a:cs typeface="Arial Nova Light"/>
        </a:font>
        <a:srgbClr val="EEEEEE"/>
      </a:tcTxStyle>
      <a:tcStyle>
        <a:fill>
          <a:solidFill>
            <a:srgbClr val="007991"/>
          </a:solidFill>
        </a:fill>
      </a:tcStyle>
    </a:firstCol>
    <a:lastRow>
      <a:tcTxStyle b="on" i="off">
        <a:font>
          <a:latin typeface="Arial Nova Light"/>
          <a:ea typeface="Arial Nova Light"/>
          <a:cs typeface="Arial Nova Light"/>
        </a:font>
        <a:srgbClr val="EEEEEE"/>
      </a:tcTxStyle>
      <a:tcStyle>
        <a:tcBdr>
          <a:top>
            <a:ln cap="flat" cmpd="sng" w="38100">
              <a:solidFill>
                <a:srgbClr val="EEEEEE"/>
              </a:solidFill>
              <a:prstDash val="solid"/>
              <a:round/>
              <a:headEnd len="sm" w="sm" type="none"/>
              <a:tailEnd len="sm" w="sm" type="none"/>
            </a:ln>
          </a:top>
        </a:tcBdr>
        <a:fill>
          <a:solidFill>
            <a:srgbClr val="007991"/>
          </a:solidFill>
        </a:fill>
      </a:tcStyle>
    </a:lastRow>
    <a:seCell>
      <a:tcTxStyle b="off" i="off"/>
    </a:seCell>
    <a:swCell>
      <a:tcTxStyle b="off" i="off"/>
    </a:swCell>
    <a:firstRow>
      <a:tcTxStyle b="on" i="off">
        <a:font>
          <a:latin typeface="Arial Nova Light"/>
          <a:ea typeface="Arial Nova Light"/>
          <a:cs typeface="Arial Nova Light"/>
        </a:font>
        <a:srgbClr val="EEEEEE"/>
      </a:tcTxStyle>
      <a:tcStyle>
        <a:tcBdr>
          <a:bottom>
            <a:ln cap="flat" cmpd="sng" w="38100">
              <a:solidFill>
                <a:srgbClr val="EEEEEE"/>
              </a:solidFill>
              <a:prstDash val="solid"/>
              <a:round/>
              <a:headEnd len="sm" w="sm" type="none"/>
              <a:tailEnd len="sm" w="sm" type="none"/>
            </a:ln>
          </a:bottom>
        </a:tcBdr>
        <a:fill>
          <a:solidFill>
            <a:srgbClr val="00799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anjari-bold.fntdata"/><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35" Type="http://schemas.openxmlformats.org/officeDocument/2006/relationships/font" Target="fonts/Spectral-regular.fntdata"/><Relationship Id="rId12" Type="http://schemas.openxmlformats.org/officeDocument/2006/relationships/slide" Target="slides/slide7.xml"/><Relationship Id="rId34" Type="http://schemas.openxmlformats.org/officeDocument/2006/relationships/font" Target="fonts/AbrilFatface-regular.fntdata"/><Relationship Id="rId15" Type="http://schemas.openxmlformats.org/officeDocument/2006/relationships/slide" Target="slides/slide10.xml"/><Relationship Id="rId37" Type="http://schemas.openxmlformats.org/officeDocument/2006/relationships/font" Target="fonts/Spectral-italic.fntdata"/><Relationship Id="rId14" Type="http://schemas.openxmlformats.org/officeDocument/2006/relationships/slide" Target="slides/slide9.xml"/><Relationship Id="rId36" Type="http://schemas.openxmlformats.org/officeDocument/2006/relationships/font" Target="fonts/Spectral-bold.fntdata"/><Relationship Id="rId17" Type="http://schemas.openxmlformats.org/officeDocument/2006/relationships/slide" Target="slides/slide12.xml"/><Relationship Id="rId39" Type="http://schemas.openxmlformats.org/officeDocument/2006/relationships/font" Target="fonts/Manjari-regular.fntdata"/><Relationship Id="rId16" Type="http://schemas.openxmlformats.org/officeDocument/2006/relationships/slide" Target="slides/slide11.xml"/><Relationship Id="rId38" Type="http://schemas.openxmlformats.org/officeDocument/2006/relationships/font" Target="fonts/Spectral-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 name="Google Shape;19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8a279fd65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38a279fd65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8a279fd652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38a279fd652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 name="Google Shape;21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1" name="Google Shape;23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1" name="Google Shape;25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 name="Google Shape;10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44d40b773c_2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g344d40b773c_2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44d40b773c_2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g344d40b773c_2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 name="Google Shape;13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 name="Google Shape;13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 name="Google Shape;14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2"/>
          <p:cNvSpPr txBox="1"/>
          <p:nvPr>
            <p:ph type="ctrTitle"/>
          </p:nvPr>
        </p:nvSpPr>
        <p:spPr>
          <a:xfrm>
            <a:off x="1249326" y="919716"/>
            <a:ext cx="8504275" cy="3551275"/>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2"/>
              </a:buClr>
              <a:buSzPts val="5400"/>
              <a:buFont typeface="Abril Fatface"/>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2"/>
          <p:cNvSpPr txBox="1"/>
          <p:nvPr>
            <p:ph idx="1" type="subTitle"/>
          </p:nvPr>
        </p:nvSpPr>
        <p:spPr>
          <a:xfrm>
            <a:off x="1249326" y="4795284"/>
            <a:ext cx="8504275" cy="1084522"/>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SzPts val="1600"/>
              <a:buNone/>
              <a:defRPr b="1" sz="1600" cap="none"/>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 name="Google Shape;15;p22"/>
          <p:cNvSpPr txBox="1"/>
          <p:nvPr>
            <p:ph idx="10" type="dt"/>
          </p:nvPr>
        </p:nvSpPr>
        <p:spPr>
          <a:xfrm>
            <a:off x="8964706" y="6433202"/>
            <a:ext cx="2426446" cy="36784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2"/>
          <p:cNvSpPr txBox="1"/>
          <p:nvPr>
            <p:ph idx="11" type="ftr"/>
          </p:nvPr>
        </p:nvSpPr>
        <p:spPr>
          <a:xfrm>
            <a:off x="175613" y="6434560"/>
            <a:ext cx="34280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2"/>
          <p:cNvSpPr txBox="1"/>
          <p:nvPr>
            <p:ph idx="12" type="sldNum"/>
          </p:nvPr>
        </p:nvSpPr>
        <p:spPr>
          <a:xfrm>
            <a:off x="11391152" y="6433203"/>
            <a:ext cx="702781" cy="36784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31"/>
          <p:cNvSpPr txBox="1"/>
          <p:nvPr>
            <p:ph type="title"/>
          </p:nvPr>
        </p:nvSpPr>
        <p:spPr>
          <a:xfrm>
            <a:off x="908775" y="590372"/>
            <a:ext cx="10202248" cy="132589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1"/>
          <p:cNvSpPr txBox="1"/>
          <p:nvPr>
            <p:ph idx="1" type="body"/>
          </p:nvPr>
        </p:nvSpPr>
        <p:spPr>
          <a:xfrm rot="5400000">
            <a:off x="3948184" y="-1113097"/>
            <a:ext cx="4133481" cy="1019219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31"/>
          <p:cNvSpPr txBox="1"/>
          <p:nvPr>
            <p:ph idx="10" type="dt"/>
          </p:nvPr>
        </p:nvSpPr>
        <p:spPr>
          <a:xfrm>
            <a:off x="9017000" y="6433202"/>
            <a:ext cx="2374150" cy="36784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1"/>
          <p:cNvSpPr txBox="1"/>
          <p:nvPr>
            <p:ph idx="11" type="ftr"/>
          </p:nvPr>
        </p:nvSpPr>
        <p:spPr>
          <a:xfrm>
            <a:off x="175613" y="6434560"/>
            <a:ext cx="34280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1"/>
          <p:cNvSpPr txBox="1"/>
          <p:nvPr>
            <p:ph idx="12" type="sldNum"/>
          </p:nvPr>
        </p:nvSpPr>
        <p:spPr>
          <a:xfrm>
            <a:off x="11391150" y="6433203"/>
            <a:ext cx="693263" cy="36784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32"/>
          <p:cNvSpPr txBox="1"/>
          <p:nvPr>
            <p:ph idx="10" type="dt"/>
          </p:nvPr>
        </p:nvSpPr>
        <p:spPr>
          <a:xfrm>
            <a:off x="9017000" y="6433202"/>
            <a:ext cx="2374150" cy="36784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2"/>
          <p:cNvSpPr txBox="1"/>
          <p:nvPr>
            <p:ph idx="11" type="ftr"/>
          </p:nvPr>
        </p:nvSpPr>
        <p:spPr>
          <a:xfrm>
            <a:off x="175613" y="6434560"/>
            <a:ext cx="34280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2"/>
          <p:cNvSpPr txBox="1"/>
          <p:nvPr>
            <p:ph idx="12" type="sldNum"/>
          </p:nvPr>
        </p:nvSpPr>
        <p:spPr>
          <a:xfrm>
            <a:off x="11391150" y="6433203"/>
            <a:ext cx="693263" cy="36784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23"/>
          <p:cNvSpPr txBox="1"/>
          <p:nvPr>
            <p:ph type="title"/>
          </p:nvPr>
        </p:nvSpPr>
        <p:spPr>
          <a:xfrm>
            <a:off x="905256" y="590668"/>
            <a:ext cx="9914859" cy="132900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2"/>
              </a:buClr>
              <a:buSzPts val="4000"/>
              <a:buFont typeface="Abril Fatface"/>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3"/>
          <p:cNvSpPr txBox="1"/>
          <p:nvPr>
            <p:ph idx="1" type="body"/>
          </p:nvPr>
        </p:nvSpPr>
        <p:spPr>
          <a:xfrm>
            <a:off x="914400" y="1919673"/>
            <a:ext cx="9914860" cy="4123318"/>
          </a:xfrm>
          <a:prstGeom prst="rect">
            <a:avLst/>
          </a:prstGeom>
          <a:noFill/>
          <a:ln>
            <a:noFill/>
          </a:ln>
        </p:spPr>
        <p:txBody>
          <a:bodyPr anchorCtr="0" anchor="t" bIns="45700" lIns="91425" spcFirstLastPara="1" rIns="91425" wrap="square" tIns="45700">
            <a:normAutofit/>
          </a:bodyPr>
          <a:lstStyle>
            <a:lvl1pPr indent="-355600" lvl="0" marL="457200" algn="l">
              <a:lnSpc>
                <a:spcPct val="120000"/>
              </a:lnSpc>
              <a:spcBef>
                <a:spcPts val="1000"/>
              </a:spcBef>
              <a:spcAft>
                <a:spcPts val="0"/>
              </a:spcAft>
              <a:buSzPts val="2000"/>
              <a:buChar char="•"/>
              <a:defRPr sz="2000"/>
            </a:lvl1pPr>
            <a:lvl2pPr indent="-342900" lvl="1" marL="914400" algn="l">
              <a:lnSpc>
                <a:spcPct val="120000"/>
              </a:lnSpc>
              <a:spcBef>
                <a:spcPts val="500"/>
              </a:spcBef>
              <a:spcAft>
                <a:spcPts val="0"/>
              </a:spcAft>
              <a:buSzPts val="1800"/>
              <a:buChar char="•"/>
              <a:defRPr sz="1800"/>
            </a:lvl2pPr>
            <a:lvl3pPr indent="-330200" lvl="2" marL="1371600" algn="l">
              <a:lnSpc>
                <a:spcPct val="120000"/>
              </a:lnSpc>
              <a:spcBef>
                <a:spcPts val="500"/>
              </a:spcBef>
              <a:spcAft>
                <a:spcPts val="0"/>
              </a:spcAft>
              <a:buSzPts val="1600"/>
              <a:buChar char="•"/>
              <a:defRPr sz="1600"/>
            </a:lvl3pPr>
            <a:lvl4pPr indent="-317500" lvl="3" marL="1828800" algn="l">
              <a:lnSpc>
                <a:spcPct val="120000"/>
              </a:lnSpc>
              <a:spcBef>
                <a:spcPts val="500"/>
              </a:spcBef>
              <a:spcAft>
                <a:spcPts val="0"/>
              </a:spcAft>
              <a:buSzPts val="1400"/>
              <a:buChar char="•"/>
              <a:defRPr sz="1400"/>
            </a:lvl4pPr>
            <a:lvl5pPr indent="-317500" lvl="4" marL="2286000" algn="l">
              <a:lnSpc>
                <a:spcPct val="120000"/>
              </a:lnSpc>
              <a:spcBef>
                <a:spcPts val="500"/>
              </a:spcBef>
              <a:spcAft>
                <a:spcPts val="0"/>
              </a:spcAft>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23"/>
          <p:cNvSpPr txBox="1"/>
          <p:nvPr>
            <p:ph idx="10" type="dt"/>
          </p:nvPr>
        </p:nvSpPr>
        <p:spPr>
          <a:xfrm>
            <a:off x="9323285" y="6434524"/>
            <a:ext cx="2067867"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3"/>
          <p:cNvSpPr txBox="1"/>
          <p:nvPr>
            <p:ph idx="11" type="ftr"/>
          </p:nvPr>
        </p:nvSpPr>
        <p:spPr>
          <a:xfrm>
            <a:off x="173736" y="6437376"/>
            <a:ext cx="377591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3"/>
          <p:cNvSpPr txBox="1"/>
          <p:nvPr>
            <p:ph idx="12" type="sldNum"/>
          </p:nvPr>
        </p:nvSpPr>
        <p:spPr>
          <a:xfrm>
            <a:off x="11391152" y="6434524"/>
            <a:ext cx="693261"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24"/>
          <p:cNvSpPr txBox="1"/>
          <p:nvPr>
            <p:ph type="title"/>
          </p:nvPr>
        </p:nvSpPr>
        <p:spPr>
          <a:xfrm>
            <a:off x="1524000" y="1320800"/>
            <a:ext cx="9144000" cy="309581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5400"/>
              <a:buFont typeface="Abril Fatface"/>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4"/>
          <p:cNvSpPr txBox="1"/>
          <p:nvPr>
            <p:ph idx="1" type="body"/>
          </p:nvPr>
        </p:nvSpPr>
        <p:spPr>
          <a:xfrm>
            <a:off x="1523999" y="4589463"/>
            <a:ext cx="9144001"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2400"/>
              <a:buNone/>
              <a:defRPr sz="2400">
                <a:solidFill>
                  <a:srgbClr val="888888"/>
                </a:solidFill>
              </a:defRPr>
            </a:lvl1pPr>
            <a:lvl2pPr indent="-228600" lvl="1" marL="914400" algn="l">
              <a:lnSpc>
                <a:spcPct val="120000"/>
              </a:lnSpc>
              <a:spcBef>
                <a:spcPts val="500"/>
              </a:spcBef>
              <a:spcAft>
                <a:spcPts val="0"/>
              </a:spcAft>
              <a:buSzPts val="2000"/>
              <a:buNone/>
              <a:defRPr sz="2000">
                <a:solidFill>
                  <a:srgbClr val="888888"/>
                </a:solidFill>
              </a:defRPr>
            </a:lvl2pPr>
            <a:lvl3pPr indent="-228600" lvl="2" marL="1371600" algn="l">
              <a:lnSpc>
                <a:spcPct val="120000"/>
              </a:lnSpc>
              <a:spcBef>
                <a:spcPts val="500"/>
              </a:spcBef>
              <a:spcAft>
                <a:spcPts val="0"/>
              </a:spcAft>
              <a:buSzPts val="1800"/>
              <a:buNone/>
              <a:defRPr sz="1800">
                <a:solidFill>
                  <a:srgbClr val="888888"/>
                </a:solidFill>
              </a:defRPr>
            </a:lvl3pPr>
            <a:lvl4pPr indent="-228600" lvl="3" marL="1828800" algn="l">
              <a:lnSpc>
                <a:spcPct val="120000"/>
              </a:lnSpc>
              <a:spcBef>
                <a:spcPts val="500"/>
              </a:spcBef>
              <a:spcAft>
                <a:spcPts val="0"/>
              </a:spcAft>
              <a:buSzPts val="1600"/>
              <a:buNone/>
              <a:defRPr sz="1600">
                <a:solidFill>
                  <a:srgbClr val="888888"/>
                </a:solidFill>
              </a:defRPr>
            </a:lvl4pPr>
            <a:lvl5pPr indent="-228600" lvl="4" marL="2286000" algn="l">
              <a:lnSpc>
                <a:spcPct val="12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7" name="Google Shape;27;p24"/>
          <p:cNvSpPr txBox="1"/>
          <p:nvPr>
            <p:ph idx="10" type="dt"/>
          </p:nvPr>
        </p:nvSpPr>
        <p:spPr>
          <a:xfrm>
            <a:off x="9017000" y="6433202"/>
            <a:ext cx="2374150" cy="36784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4"/>
          <p:cNvSpPr txBox="1"/>
          <p:nvPr>
            <p:ph idx="11" type="ftr"/>
          </p:nvPr>
        </p:nvSpPr>
        <p:spPr>
          <a:xfrm>
            <a:off x="175613" y="6434560"/>
            <a:ext cx="34280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4"/>
          <p:cNvSpPr txBox="1"/>
          <p:nvPr>
            <p:ph idx="12" type="sldNum"/>
          </p:nvPr>
        </p:nvSpPr>
        <p:spPr>
          <a:xfrm>
            <a:off x="11391150" y="6433203"/>
            <a:ext cx="693263" cy="36784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25"/>
          <p:cNvSpPr txBox="1"/>
          <p:nvPr>
            <p:ph type="title"/>
          </p:nvPr>
        </p:nvSpPr>
        <p:spPr>
          <a:xfrm>
            <a:off x="908775" y="590372"/>
            <a:ext cx="10202248" cy="132589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5"/>
          <p:cNvSpPr txBox="1"/>
          <p:nvPr>
            <p:ph idx="1" type="body"/>
          </p:nvPr>
        </p:nvSpPr>
        <p:spPr>
          <a:xfrm>
            <a:off x="1408813" y="2163725"/>
            <a:ext cx="4610986" cy="401323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5"/>
          <p:cNvSpPr txBox="1"/>
          <p:nvPr>
            <p:ph idx="2" type="body"/>
          </p:nvPr>
        </p:nvSpPr>
        <p:spPr>
          <a:xfrm>
            <a:off x="6257260" y="2163725"/>
            <a:ext cx="4853763" cy="401323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5"/>
          <p:cNvSpPr txBox="1"/>
          <p:nvPr>
            <p:ph idx="10" type="dt"/>
          </p:nvPr>
        </p:nvSpPr>
        <p:spPr>
          <a:xfrm>
            <a:off x="9017000" y="6433202"/>
            <a:ext cx="2374150" cy="36784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5"/>
          <p:cNvSpPr txBox="1"/>
          <p:nvPr>
            <p:ph idx="11" type="ftr"/>
          </p:nvPr>
        </p:nvSpPr>
        <p:spPr>
          <a:xfrm>
            <a:off x="175613" y="6434560"/>
            <a:ext cx="34280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5"/>
          <p:cNvSpPr txBox="1"/>
          <p:nvPr>
            <p:ph idx="12" type="sldNum"/>
          </p:nvPr>
        </p:nvSpPr>
        <p:spPr>
          <a:xfrm>
            <a:off x="11391150" y="6433203"/>
            <a:ext cx="693263" cy="36784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 name="Shape 37"/>
        <p:cNvGrpSpPr/>
        <p:nvPr/>
      </p:nvGrpSpPr>
      <p:grpSpPr>
        <a:xfrm>
          <a:off x="0" y="0"/>
          <a:ext cx="0" cy="0"/>
          <a:chOff x="0" y="0"/>
          <a:chExt cx="0" cy="0"/>
        </a:xfrm>
      </p:grpSpPr>
      <p:sp>
        <p:nvSpPr>
          <p:cNvPr id="38" name="Google Shape;38;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SzPts val="1800"/>
              <a:buNone/>
              <a:defRPr b="1" sz="1800" cap="none"/>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26"/>
          <p:cNvSpPr txBox="1"/>
          <p:nvPr>
            <p:ph idx="2" type="body"/>
          </p:nvPr>
        </p:nvSpPr>
        <p:spPr>
          <a:xfrm>
            <a:off x="839788" y="2635623"/>
            <a:ext cx="5157787" cy="3554039"/>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1000"/>
              </a:spcBef>
              <a:spcAft>
                <a:spcPts val="0"/>
              </a:spcAft>
              <a:buSzPts val="2400"/>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30200" lvl="3" marL="1828800" algn="l">
              <a:lnSpc>
                <a:spcPct val="120000"/>
              </a:lnSpc>
              <a:spcBef>
                <a:spcPts val="500"/>
              </a:spcBef>
              <a:spcAft>
                <a:spcPts val="0"/>
              </a:spcAft>
              <a:buSzPts val="1600"/>
              <a:buChar char="•"/>
              <a:defRPr sz="1600"/>
            </a:lvl4pPr>
            <a:lvl5pPr indent="-330200" lvl="4" marL="2286000" algn="l">
              <a:lnSpc>
                <a:spcPct val="12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SzPts val="1800"/>
              <a:buNone/>
              <a:defRPr b="1" sz="1800" cap="none"/>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 name="Google Shape;42;p26"/>
          <p:cNvSpPr txBox="1"/>
          <p:nvPr>
            <p:ph idx="4" type="body"/>
          </p:nvPr>
        </p:nvSpPr>
        <p:spPr>
          <a:xfrm>
            <a:off x="6172200" y="2635623"/>
            <a:ext cx="5183188" cy="3554040"/>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1000"/>
              </a:spcBef>
              <a:spcAft>
                <a:spcPts val="0"/>
              </a:spcAft>
              <a:buSzPts val="2400"/>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30200" lvl="3" marL="1828800" algn="l">
              <a:lnSpc>
                <a:spcPct val="120000"/>
              </a:lnSpc>
              <a:spcBef>
                <a:spcPts val="500"/>
              </a:spcBef>
              <a:spcAft>
                <a:spcPts val="0"/>
              </a:spcAft>
              <a:buSzPts val="1600"/>
              <a:buChar char="•"/>
              <a:defRPr sz="1600"/>
            </a:lvl4pPr>
            <a:lvl5pPr indent="-330200" lvl="4" marL="2286000" algn="l">
              <a:lnSpc>
                <a:spcPct val="12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26"/>
          <p:cNvSpPr txBox="1"/>
          <p:nvPr>
            <p:ph idx="10" type="dt"/>
          </p:nvPr>
        </p:nvSpPr>
        <p:spPr>
          <a:xfrm>
            <a:off x="9017000" y="6433202"/>
            <a:ext cx="2374150" cy="36784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6"/>
          <p:cNvSpPr txBox="1"/>
          <p:nvPr>
            <p:ph idx="11" type="ftr"/>
          </p:nvPr>
        </p:nvSpPr>
        <p:spPr>
          <a:xfrm>
            <a:off x="175613" y="6434560"/>
            <a:ext cx="34280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6"/>
          <p:cNvSpPr txBox="1"/>
          <p:nvPr>
            <p:ph idx="12" type="sldNum"/>
          </p:nvPr>
        </p:nvSpPr>
        <p:spPr>
          <a:xfrm>
            <a:off x="11391150" y="6433203"/>
            <a:ext cx="693263" cy="36784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27"/>
          <p:cNvSpPr txBox="1"/>
          <p:nvPr>
            <p:ph type="title"/>
          </p:nvPr>
        </p:nvSpPr>
        <p:spPr>
          <a:xfrm>
            <a:off x="908775" y="590372"/>
            <a:ext cx="10202248" cy="132589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7"/>
          <p:cNvSpPr txBox="1"/>
          <p:nvPr>
            <p:ph idx="10" type="dt"/>
          </p:nvPr>
        </p:nvSpPr>
        <p:spPr>
          <a:xfrm>
            <a:off x="9017000" y="6433202"/>
            <a:ext cx="2374150" cy="36784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7"/>
          <p:cNvSpPr txBox="1"/>
          <p:nvPr>
            <p:ph idx="11" type="ftr"/>
          </p:nvPr>
        </p:nvSpPr>
        <p:spPr>
          <a:xfrm>
            <a:off x="175613" y="6434560"/>
            <a:ext cx="34280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7"/>
          <p:cNvSpPr txBox="1"/>
          <p:nvPr>
            <p:ph idx="12" type="sldNum"/>
          </p:nvPr>
        </p:nvSpPr>
        <p:spPr>
          <a:xfrm>
            <a:off x="11391150" y="6433203"/>
            <a:ext cx="693263" cy="36784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
        <p:nvSpPr>
          <p:cNvPr id="52" name="Google Shape;52;p28"/>
          <p:cNvSpPr txBox="1"/>
          <p:nvPr>
            <p:ph idx="10" type="dt"/>
          </p:nvPr>
        </p:nvSpPr>
        <p:spPr>
          <a:xfrm>
            <a:off x="9017000" y="6433202"/>
            <a:ext cx="2374150" cy="36784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8"/>
          <p:cNvSpPr txBox="1"/>
          <p:nvPr>
            <p:ph idx="11" type="ftr"/>
          </p:nvPr>
        </p:nvSpPr>
        <p:spPr>
          <a:xfrm>
            <a:off x="175613" y="6434560"/>
            <a:ext cx="34280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8"/>
          <p:cNvSpPr txBox="1"/>
          <p:nvPr>
            <p:ph idx="12" type="sldNum"/>
          </p:nvPr>
        </p:nvSpPr>
        <p:spPr>
          <a:xfrm>
            <a:off x="11391150" y="6433203"/>
            <a:ext cx="693263" cy="36784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3200"/>
              <a:buFont typeface="Abril Fatfac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120000"/>
              </a:lnSpc>
              <a:spcBef>
                <a:spcPts val="1000"/>
              </a:spcBef>
              <a:spcAft>
                <a:spcPts val="0"/>
              </a:spcAft>
              <a:buSzPts val="3200"/>
              <a:buChar char="•"/>
              <a:defRPr sz="3200"/>
            </a:lvl1pPr>
            <a:lvl2pPr indent="-406400" lvl="1" marL="914400" algn="l">
              <a:lnSpc>
                <a:spcPct val="120000"/>
              </a:lnSpc>
              <a:spcBef>
                <a:spcPts val="500"/>
              </a:spcBef>
              <a:spcAft>
                <a:spcPts val="0"/>
              </a:spcAft>
              <a:buSzPts val="2800"/>
              <a:buChar char="•"/>
              <a:defRPr sz="2800"/>
            </a:lvl2pPr>
            <a:lvl3pPr indent="-381000" lvl="2" marL="1371600" algn="l">
              <a:lnSpc>
                <a:spcPct val="120000"/>
              </a:lnSpc>
              <a:spcBef>
                <a:spcPts val="500"/>
              </a:spcBef>
              <a:spcAft>
                <a:spcPts val="0"/>
              </a:spcAft>
              <a:buSzPts val="2400"/>
              <a:buChar char="•"/>
              <a:defRPr sz="2400"/>
            </a:lvl3pPr>
            <a:lvl4pPr indent="-355600" lvl="3" marL="1828800" algn="l">
              <a:lnSpc>
                <a:spcPct val="120000"/>
              </a:lnSpc>
              <a:spcBef>
                <a:spcPts val="500"/>
              </a:spcBef>
              <a:spcAft>
                <a:spcPts val="0"/>
              </a:spcAft>
              <a:buSzPts val="2000"/>
              <a:buChar char="•"/>
              <a:defRPr sz="2000"/>
            </a:lvl4pPr>
            <a:lvl5pPr indent="-355600" lvl="4" marL="2286000" algn="l">
              <a:lnSpc>
                <a:spcPct val="120000"/>
              </a:lnSpc>
              <a:spcBef>
                <a:spcPts val="500"/>
              </a:spcBef>
              <a:spcAft>
                <a:spcPts val="0"/>
              </a:spcAft>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 name="Google Shape;58;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 name="Google Shape;59;p29"/>
          <p:cNvSpPr txBox="1"/>
          <p:nvPr>
            <p:ph idx="10" type="dt"/>
          </p:nvPr>
        </p:nvSpPr>
        <p:spPr>
          <a:xfrm>
            <a:off x="9017000" y="6433202"/>
            <a:ext cx="2374150" cy="36784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9"/>
          <p:cNvSpPr txBox="1"/>
          <p:nvPr>
            <p:ph idx="11" type="ftr"/>
          </p:nvPr>
        </p:nvSpPr>
        <p:spPr>
          <a:xfrm>
            <a:off x="175613" y="6434560"/>
            <a:ext cx="34280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9"/>
          <p:cNvSpPr txBox="1"/>
          <p:nvPr>
            <p:ph idx="12" type="sldNum"/>
          </p:nvPr>
        </p:nvSpPr>
        <p:spPr>
          <a:xfrm>
            <a:off x="11391150" y="6433203"/>
            <a:ext cx="693263" cy="36784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3200"/>
              <a:buFont typeface="Abril Fatfac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0"/>
          <p:cNvSpPr/>
          <p:nvPr>
            <p:ph idx="2" type="pic"/>
          </p:nvPr>
        </p:nvSpPr>
        <p:spPr>
          <a:xfrm>
            <a:off x="5183188" y="987425"/>
            <a:ext cx="6172200" cy="4873625"/>
          </a:xfrm>
          <a:prstGeom prst="rect">
            <a:avLst/>
          </a:prstGeom>
          <a:noFill/>
          <a:ln>
            <a:noFill/>
          </a:ln>
        </p:spPr>
      </p:sp>
      <p:sp>
        <p:nvSpPr>
          <p:cNvPr id="65" name="Google Shape;65;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30"/>
          <p:cNvSpPr txBox="1"/>
          <p:nvPr>
            <p:ph idx="10" type="dt"/>
          </p:nvPr>
        </p:nvSpPr>
        <p:spPr>
          <a:xfrm>
            <a:off x="9017000" y="6433202"/>
            <a:ext cx="2374150" cy="36784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0"/>
          <p:cNvSpPr txBox="1"/>
          <p:nvPr>
            <p:ph idx="11" type="ftr"/>
          </p:nvPr>
        </p:nvSpPr>
        <p:spPr>
          <a:xfrm>
            <a:off x="175613" y="6434560"/>
            <a:ext cx="34280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0"/>
          <p:cNvSpPr txBox="1"/>
          <p:nvPr>
            <p:ph idx="12" type="sldNum"/>
          </p:nvPr>
        </p:nvSpPr>
        <p:spPr>
          <a:xfrm>
            <a:off x="11391150" y="6433203"/>
            <a:ext cx="693263" cy="36784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21"/>
          <p:cNvSpPr/>
          <p:nvPr/>
        </p:nvSpPr>
        <p:spPr>
          <a:xfrm>
            <a:off x="8844703" y="3732560"/>
            <a:ext cx="3352193" cy="3125440"/>
          </a:xfrm>
          <a:custGeom>
            <a:rect b="b" l="l" r="r" t="t"/>
            <a:pathLst>
              <a:path extrusionOk="0" h="3125440" w="3352193">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 name="Google Shape;7;p21"/>
          <p:cNvSpPr txBox="1"/>
          <p:nvPr>
            <p:ph idx="11" type="ftr"/>
          </p:nvPr>
        </p:nvSpPr>
        <p:spPr>
          <a:xfrm>
            <a:off x="175613" y="6434560"/>
            <a:ext cx="34280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p21"/>
          <p:cNvSpPr txBox="1"/>
          <p:nvPr>
            <p:ph type="title"/>
          </p:nvPr>
        </p:nvSpPr>
        <p:spPr>
          <a:xfrm>
            <a:off x="908775" y="590372"/>
            <a:ext cx="10202248" cy="132589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2"/>
              </a:buClr>
              <a:buSzPts val="4000"/>
              <a:buFont typeface="Abril Fatface"/>
              <a:buNone/>
              <a:defRPr b="0" i="0" sz="4000" u="none" cap="none" strike="noStrike">
                <a:solidFill>
                  <a:schemeClr val="accent2"/>
                </a:solidFill>
                <a:latin typeface="Abril Fatface"/>
                <a:ea typeface="Abril Fatface"/>
                <a:cs typeface="Abril Fatface"/>
                <a:sym typeface="Abril Fatfac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1"/>
          <p:cNvSpPr txBox="1"/>
          <p:nvPr>
            <p:ph idx="1" type="body"/>
          </p:nvPr>
        </p:nvSpPr>
        <p:spPr>
          <a:xfrm>
            <a:off x="918825" y="1916262"/>
            <a:ext cx="10192198" cy="4133481"/>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20000"/>
              </a:lnSpc>
              <a:spcBef>
                <a:spcPts val="1000"/>
              </a:spcBef>
              <a:spcAft>
                <a:spcPts val="0"/>
              </a:spcAft>
              <a:buClr>
                <a:schemeClr val="accent5"/>
              </a:buClr>
              <a:buSzPts val="2000"/>
              <a:buFont typeface="Arial"/>
              <a:buChar char="•"/>
              <a:defRPr b="0" i="0" sz="2000" u="none" cap="none" strike="noStrike">
                <a:solidFill>
                  <a:schemeClr val="dk2"/>
                </a:solidFill>
                <a:latin typeface="Arial"/>
                <a:ea typeface="Arial"/>
                <a:cs typeface="Arial"/>
                <a:sym typeface="Arial"/>
              </a:defRPr>
            </a:lvl1pPr>
            <a:lvl2pPr indent="-342900" lvl="1" marL="914400" marR="0" rtl="0" algn="l">
              <a:lnSpc>
                <a:spcPct val="120000"/>
              </a:lnSpc>
              <a:spcBef>
                <a:spcPts val="500"/>
              </a:spcBef>
              <a:spcAft>
                <a:spcPts val="0"/>
              </a:spcAft>
              <a:buClr>
                <a:schemeClr val="accent5"/>
              </a:buClr>
              <a:buSzPts val="1800"/>
              <a:buFont typeface="Arial"/>
              <a:buChar char="•"/>
              <a:defRPr b="0" i="0" sz="1800" u="none" cap="none" strike="noStrike">
                <a:solidFill>
                  <a:schemeClr val="dk2"/>
                </a:solidFill>
                <a:latin typeface="Arial"/>
                <a:ea typeface="Arial"/>
                <a:cs typeface="Arial"/>
                <a:sym typeface="Arial"/>
              </a:defRPr>
            </a:lvl2pPr>
            <a:lvl3pPr indent="-330200" lvl="2" marL="1371600" marR="0" rtl="0" algn="l">
              <a:lnSpc>
                <a:spcPct val="120000"/>
              </a:lnSpc>
              <a:spcBef>
                <a:spcPts val="500"/>
              </a:spcBef>
              <a:spcAft>
                <a:spcPts val="0"/>
              </a:spcAft>
              <a:buClr>
                <a:schemeClr val="accent5"/>
              </a:buClr>
              <a:buSzPts val="1600"/>
              <a:buFont typeface="Arial"/>
              <a:buChar char="•"/>
              <a:defRPr b="0" i="0" sz="1600" u="none" cap="none" strike="noStrike">
                <a:solidFill>
                  <a:schemeClr val="dk2"/>
                </a:solidFill>
                <a:latin typeface="Arial"/>
                <a:ea typeface="Arial"/>
                <a:cs typeface="Arial"/>
                <a:sym typeface="Arial"/>
              </a:defRPr>
            </a:lvl3pPr>
            <a:lvl4pPr indent="-317500" lvl="3" marL="1828800" marR="0" rtl="0" algn="l">
              <a:lnSpc>
                <a:spcPct val="120000"/>
              </a:lnSpc>
              <a:spcBef>
                <a:spcPts val="500"/>
              </a:spcBef>
              <a:spcAft>
                <a:spcPts val="0"/>
              </a:spcAft>
              <a:buClr>
                <a:schemeClr val="accent5"/>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20000"/>
              </a:lnSpc>
              <a:spcBef>
                <a:spcPts val="500"/>
              </a:spcBef>
              <a:spcAft>
                <a:spcPts val="0"/>
              </a:spcAft>
              <a:buClr>
                <a:schemeClr val="accent5"/>
              </a:buClr>
              <a:buSzPts val="1400"/>
              <a:buFont typeface="Arial"/>
              <a:buChar char="•"/>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 name="Google Shape;10;p21"/>
          <p:cNvSpPr txBox="1"/>
          <p:nvPr>
            <p:ph idx="10" type="dt"/>
          </p:nvPr>
        </p:nvSpPr>
        <p:spPr>
          <a:xfrm>
            <a:off x="9017000" y="6433202"/>
            <a:ext cx="2374150" cy="367841"/>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5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 name="Google Shape;11;p21"/>
          <p:cNvSpPr txBox="1"/>
          <p:nvPr>
            <p:ph idx="12" type="sldNum"/>
          </p:nvPr>
        </p:nvSpPr>
        <p:spPr>
          <a:xfrm>
            <a:off x="11391150" y="6433203"/>
            <a:ext cx="693263" cy="367842"/>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7.png"/><Relationship Id="rId10" Type="http://schemas.openxmlformats.org/officeDocument/2006/relationships/image" Target="../media/image24.png"/><Relationship Id="rId9"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4.png"/><Relationship Id="rId8"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23.png"/><Relationship Id="rId11" Type="http://schemas.openxmlformats.org/officeDocument/2006/relationships/image" Target="../media/image26.png"/><Relationship Id="rId10" Type="http://schemas.openxmlformats.org/officeDocument/2006/relationships/image" Target="../media/image18.png"/><Relationship Id="rId12" Type="http://schemas.openxmlformats.org/officeDocument/2006/relationships/image" Target="../media/image19.png"/><Relationship Id="rId9"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11.png"/><Relationship Id="rId7" Type="http://schemas.openxmlformats.org/officeDocument/2006/relationships/image" Target="../media/image21.png"/><Relationship Id="rId8"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jp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0.jpg"/><Relationship Id="rId7"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4" name="Shape 84"/>
        <p:cNvGrpSpPr/>
        <p:nvPr/>
      </p:nvGrpSpPr>
      <p:grpSpPr>
        <a:xfrm>
          <a:off x="0" y="0"/>
          <a:ext cx="0" cy="0"/>
          <a:chOff x="0" y="0"/>
          <a:chExt cx="0" cy="0"/>
        </a:xfrm>
      </p:grpSpPr>
      <p:sp>
        <p:nvSpPr>
          <p:cNvPr id="85" name="Google Shape;85;p1"/>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6" name="Google Shape;86;p1"/>
          <p:cNvSpPr/>
          <p:nvPr/>
        </p:nvSpPr>
        <p:spPr>
          <a:xfrm>
            <a:off x="-5511" y="1"/>
            <a:ext cx="5199156" cy="6857999"/>
          </a:xfrm>
          <a:custGeom>
            <a:rect b="b" l="l" r="r" t="t"/>
            <a:pathLst>
              <a:path extrusionOk="0" h="6857999" w="5199156">
                <a:moveTo>
                  <a:pt x="0" y="0"/>
                </a:moveTo>
                <a:lnTo>
                  <a:pt x="5199156" y="0"/>
                </a:lnTo>
                <a:lnTo>
                  <a:pt x="5199156" y="4404241"/>
                </a:lnTo>
                <a:cubicBezTo>
                  <a:pt x="5199156" y="5674715"/>
                  <a:pt x="4233603" y="6719673"/>
                  <a:pt x="2996280" y="6845331"/>
                </a:cubicBezTo>
                <a:lnTo>
                  <a:pt x="2762435" y="6857139"/>
                </a:lnTo>
                <a:lnTo>
                  <a:pt x="2762435" y="6857999"/>
                </a:lnTo>
                <a:lnTo>
                  <a:pt x="2745398" y="6857999"/>
                </a:lnTo>
                <a:lnTo>
                  <a:pt x="0" y="685799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 name="Google Shape;87;p1"/>
          <p:cNvSpPr/>
          <p:nvPr/>
        </p:nvSpPr>
        <p:spPr>
          <a:xfrm rot="-5400000">
            <a:off x="45834" y="-39394"/>
            <a:ext cx="2353172" cy="2431959"/>
          </a:xfrm>
          <a:custGeom>
            <a:rect b="b" l="l" r="r" t="t"/>
            <a:pathLst>
              <a:path extrusionOk="0" h="2431959" w="2353172">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rgbClr val="116069">
              <a:alpha val="6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 name="Google Shape;88;p1"/>
          <p:cNvSpPr txBox="1"/>
          <p:nvPr>
            <p:ph type="ctrTitle"/>
          </p:nvPr>
        </p:nvSpPr>
        <p:spPr>
          <a:xfrm>
            <a:off x="465668" y="1122362"/>
            <a:ext cx="4727978" cy="3354104"/>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FFFFF"/>
              </a:buClr>
              <a:buSzPts val="4400"/>
              <a:buFont typeface="Abril Fatface"/>
              <a:buNone/>
            </a:pPr>
            <a:r>
              <a:rPr b="1" lang="en-GB" sz="4400">
                <a:solidFill>
                  <a:srgbClr val="FFFFFF"/>
                </a:solidFill>
              </a:rPr>
              <a:t>RE</a:t>
            </a:r>
            <a:endParaRPr/>
          </a:p>
        </p:txBody>
      </p:sp>
      <p:sp>
        <p:nvSpPr>
          <p:cNvPr id="89" name="Google Shape;89;p1"/>
          <p:cNvSpPr txBox="1"/>
          <p:nvPr>
            <p:ph idx="1" type="subTitle"/>
          </p:nvPr>
        </p:nvSpPr>
        <p:spPr>
          <a:xfrm>
            <a:off x="541867" y="4565009"/>
            <a:ext cx="3352800" cy="1102223"/>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900"/>
              <a:buNone/>
            </a:pPr>
            <a:r>
              <a:rPr lang="en-GB" sz="900">
                <a:solidFill>
                  <a:srgbClr val="FFFFFF"/>
                </a:solidFill>
              </a:rPr>
              <a:t>GRACE MELLOR</a:t>
            </a:r>
            <a:endParaRPr/>
          </a:p>
          <a:p>
            <a:pPr indent="0" lvl="0" marL="0" rtl="0" algn="l">
              <a:lnSpc>
                <a:spcPct val="110000"/>
              </a:lnSpc>
              <a:spcBef>
                <a:spcPts val="1000"/>
              </a:spcBef>
              <a:spcAft>
                <a:spcPts val="0"/>
              </a:spcAft>
              <a:buSzPts val="900"/>
              <a:buNone/>
            </a:pPr>
            <a:r>
              <a:rPr lang="en-GB" sz="900">
                <a:solidFill>
                  <a:srgbClr val="FFFFFF"/>
                </a:solidFill>
                <a:latin typeface="Arial"/>
                <a:ea typeface="Arial"/>
                <a:cs typeface="Arial"/>
                <a:sym typeface="Arial"/>
              </a:rPr>
              <a:t>2025/2026</a:t>
            </a:r>
            <a:endParaRPr/>
          </a:p>
          <a:p>
            <a:pPr indent="0" lvl="0" marL="0" rtl="0" algn="l">
              <a:lnSpc>
                <a:spcPct val="110000"/>
              </a:lnSpc>
              <a:spcBef>
                <a:spcPts val="1000"/>
              </a:spcBef>
              <a:spcAft>
                <a:spcPts val="0"/>
              </a:spcAft>
              <a:buSzPts val="900"/>
              <a:buNone/>
            </a:pPr>
            <a:r>
              <a:t/>
            </a:r>
            <a:endParaRPr sz="900">
              <a:solidFill>
                <a:srgbClr val="FFFFFF"/>
              </a:solidFill>
              <a:latin typeface="Arial"/>
              <a:ea typeface="Arial"/>
              <a:cs typeface="Arial"/>
              <a:sym typeface="Arial"/>
            </a:endParaRPr>
          </a:p>
          <a:p>
            <a:pPr indent="0" lvl="0" marL="0" rtl="0" algn="l">
              <a:lnSpc>
                <a:spcPct val="110000"/>
              </a:lnSpc>
              <a:spcBef>
                <a:spcPts val="1000"/>
              </a:spcBef>
              <a:spcAft>
                <a:spcPts val="0"/>
              </a:spcAft>
              <a:buSzPts val="900"/>
              <a:buNone/>
            </a:pPr>
            <a:r>
              <a:rPr lang="en-GB" sz="900">
                <a:solidFill>
                  <a:srgbClr val="FFFFFF"/>
                </a:solidFill>
                <a:latin typeface="Arial"/>
                <a:ea typeface="Arial"/>
                <a:cs typeface="Arial"/>
                <a:sym typeface="Arial"/>
              </a:rPr>
              <a:t>REVIEWED AND UPDATED TERMLY</a:t>
            </a:r>
            <a:endParaRPr/>
          </a:p>
        </p:txBody>
      </p:sp>
      <p:pic>
        <p:nvPicPr>
          <p:cNvPr id="90" name="Google Shape;90;p1"/>
          <p:cNvPicPr preferRelativeResize="0"/>
          <p:nvPr/>
        </p:nvPicPr>
        <p:blipFill rotWithShape="1">
          <a:blip r:embed="rId3">
            <a:alphaModFix/>
          </a:blip>
          <a:srcRect b="0" l="0" r="0" t="0"/>
          <a:stretch/>
        </p:blipFill>
        <p:spPr>
          <a:xfrm>
            <a:off x="6179692" y="56213"/>
            <a:ext cx="5116068" cy="5486401"/>
          </a:xfrm>
          <a:prstGeom prst="rect">
            <a:avLst/>
          </a:prstGeom>
          <a:noFill/>
          <a:ln>
            <a:noFill/>
          </a:ln>
        </p:spPr>
      </p:pic>
      <p:sp>
        <p:nvSpPr>
          <p:cNvPr id="91" name="Google Shape;91;p1"/>
          <p:cNvSpPr txBox="1"/>
          <p:nvPr/>
        </p:nvSpPr>
        <p:spPr>
          <a:xfrm>
            <a:off x="6163725" y="5062450"/>
            <a:ext cx="5148000" cy="1486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1200"/>
              </a:spcAft>
              <a:buClr>
                <a:srgbClr val="000000"/>
              </a:buClr>
              <a:buSzPts val="1900"/>
              <a:buFont typeface="Arial"/>
              <a:buNone/>
            </a:pPr>
            <a:r>
              <a:rPr b="1" i="0" lang="en-GB" sz="1900" u="none" cap="none" strike="noStrike">
                <a:solidFill>
                  <a:srgbClr val="9900FF"/>
                </a:solidFill>
                <a:latin typeface="Spectral"/>
                <a:ea typeface="Spectral"/>
                <a:cs typeface="Spectral"/>
                <a:sym typeface="Spectral"/>
              </a:rPr>
              <a:t>“Be strong and courageous. Do not be afraid; do not be discouraged, for the Lord your God will be with you wherever you go.”</a:t>
            </a:r>
            <a:r>
              <a:rPr b="0" i="1" lang="en-GB" sz="1900" u="none" cap="none" strike="noStrike">
                <a:solidFill>
                  <a:srgbClr val="9900FF"/>
                </a:solidFill>
                <a:latin typeface="Spectral"/>
                <a:ea typeface="Spectral"/>
                <a:cs typeface="Spectral"/>
                <a:sym typeface="Spectral"/>
              </a:rPr>
              <a:t> Joshua 1:9</a:t>
            </a:r>
            <a:endParaRPr b="0" i="1" sz="2500" u="none" cap="none" strike="noStrike">
              <a:solidFill>
                <a:srgbClr val="9900FF"/>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8"/>
          <p:cNvSpPr txBox="1"/>
          <p:nvPr>
            <p:ph type="title"/>
          </p:nvPr>
        </p:nvSpPr>
        <p:spPr>
          <a:xfrm>
            <a:off x="905256" y="590668"/>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Early Years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9"/>
          <p:cNvSpPr txBox="1"/>
          <p:nvPr>
            <p:ph type="title"/>
          </p:nvPr>
        </p:nvSpPr>
        <p:spPr>
          <a:xfrm>
            <a:off x="905256" y="590668"/>
            <a:ext cx="11286744"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Professional Development</a:t>
            </a:r>
            <a:endParaRPr/>
          </a:p>
        </p:txBody>
      </p:sp>
      <p:graphicFrame>
        <p:nvGraphicFramePr>
          <p:cNvPr id="157" name="Google Shape;157;p9"/>
          <p:cNvGraphicFramePr/>
          <p:nvPr/>
        </p:nvGraphicFramePr>
        <p:xfrm>
          <a:off x="914400" y="1919288"/>
          <a:ext cx="3000000" cy="3000000"/>
        </p:xfrm>
        <a:graphic>
          <a:graphicData uri="http://schemas.openxmlformats.org/drawingml/2006/table">
            <a:tbl>
              <a:tblPr bandRow="1" firstRow="1">
                <a:noFill/>
                <a:tableStyleId>{CC19950A-59DC-4A0F-9BCC-84822239DA3A}</a:tableStyleId>
              </a:tblPr>
              <a:tblGrid>
                <a:gridCol w="2478725"/>
                <a:gridCol w="2478725"/>
                <a:gridCol w="2478725"/>
                <a:gridCol w="2478725"/>
              </a:tblGrid>
              <a:tr h="672350">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WHEN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WHAT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WHO</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IMPACT/ NEXT STEPS</a:t>
                      </a:r>
                      <a:endParaRPr sz="1400" u="none" cap="none" strike="noStrike"/>
                    </a:p>
                  </a:txBody>
                  <a:tcPr marT="45725" marB="45725" marR="91450" marL="91450"/>
                </a:tc>
              </a:tr>
              <a:tr h="6723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6723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6723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6723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6723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0"/>
          <p:cNvSpPr txBox="1"/>
          <p:nvPr>
            <p:ph type="title"/>
          </p:nvPr>
        </p:nvSpPr>
        <p:spPr>
          <a:xfrm>
            <a:off x="272206" y="597718"/>
            <a:ext cx="9915000" cy="1329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Displays</a:t>
            </a:r>
            <a:endParaRPr/>
          </a:p>
        </p:txBody>
      </p:sp>
      <p:pic>
        <p:nvPicPr>
          <p:cNvPr id="163" name="Google Shape;163;p10"/>
          <p:cNvPicPr preferRelativeResize="0"/>
          <p:nvPr/>
        </p:nvPicPr>
        <p:blipFill rotWithShape="1">
          <a:blip r:embed="rId3">
            <a:alphaModFix/>
          </a:blip>
          <a:srcRect b="0" l="0" r="0" t="0"/>
          <a:stretch/>
        </p:blipFill>
        <p:spPr>
          <a:xfrm>
            <a:off x="9138789" y="254731"/>
            <a:ext cx="2721203" cy="3628279"/>
          </a:xfrm>
          <a:prstGeom prst="rect">
            <a:avLst/>
          </a:prstGeom>
          <a:noFill/>
          <a:ln>
            <a:noFill/>
          </a:ln>
        </p:spPr>
      </p:pic>
      <p:pic>
        <p:nvPicPr>
          <p:cNvPr id="164" name="Google Shape;164;p10"/>
          <p:cNvPicPr preferRelativeResize="0"/>
          <p:nvPr/>
        </p:nvPicPr>
        <p:blipFill rotWithShape="1">
          <a:blip r:embed="rId4">
            <a:alphaModFix/>
          </a:blip>
          <a:srcRect b="0" l="0" r="0" t="0"/>
          <a:stretch/>
        </p:blipFill>
        <p:spPr>
          <a:xfrm>
            <a:off x="182878" y="3773087"/>
            <a:ext cx="2912675" cy="2861950"/>
          </a:xfrm>
          <a:prstGeom prst="rect">
            <a:avLst/>
          </a:prstGeom>
          <a:noFill/>
          <a:ln>
            <a:noFill/>
          </a:ln>
        </p:spPr>
      </p:pic>
      <p:pic>
        <p:nvPicPr>
          <p:cNvPr id="165" name="Google Shape;165;p10"/>
          <p:cNvPicPr preferRelativeResize="0"/>
          <p:nvPr/>
        </p:nvPicPr>
        <p:blipFill rotWithShape="1">
          <a:blip r:embed="rId5">
            <a:alphaModFix/>
          </a:blip>
          <a:srcRect b="0" l="0" r="0" t="0"/>
          <a:stretch/>
        </p:blipFill>
        <p:spPr>
          <a:xfrm>
            <a:off x="6293465" y="4478600"/>
            <a:ext cx="3244300" cy="1882325"/>
          </a:xfrm>
          <a:prstGeom prst="rect">
            <a:avLst/>
          </a:prstGeom>
          <a:noFill/>
          <a:ln>
            <a:noFill/>
          </a:ln>
        </p:spPr>
      </p:pic>
      <p:pic>
        <p:nvPicPr>
          <p:cNvPr id="166" name="Google Shape;166;p10"/>
          <p:cNvPicPr preferRelativeResize="0"/>
          <p:nvPr/>
        </p:nvPicPr>
        <p:blipFill rotWithShape="1">
          <a:blip r:embed="rId6">
            <a:alphaModFix/>
          </a:blip>
          <a:srcRect b="0" l="0" r="0" t="0"/>
          <a:stretch/>
        </p:blipFill>
        <p:spPr>
          <a:xfrm>
            <a:off x="5542526" y="98325"/>
            <a:ext cx="1810500" cy="3523950"/>
          </a:xfrm>
          <a:prstGeom prst="rect">
            <a:avLst/>
          </a:prstGeom>
          <a:noFill/>
          <a:ln>
            <a:noFill/>
          </a:ln>
        </p:spPr>
      </p:pic>
      <p:pic>
        <p:nvPicPr>
          <p:cNvPr id="167" name="Google Shape;167;p10"/>
          <p:cNvPicPr preferRelativeResize="0"/>
          <p:nvPr/>
        </p:nvPicPr>
        <p:blipFill rotWithShape="1">
          <a:blip r:embed="rId7">
            <a:alphaModFix/>
          </a:blip>
          <a:srcRect b="0" l="0" r="0" t="0"/>
          <a:stretch/>
        </p:blipFill>
        <p:spPr>
          <a:xfrm>
            <a:off x="9775108" y="4035410"/>
            <a:ext cx="2264492" cy="2520227"/>
          </a:xfrm>
          <a:prstGeom prst="rect">
            <a:avLst/>
          </a:prstGeom>
          <a:noFill/>
          <a:ln>
            <a:noFill/>
          </a:ln>
        </p:spPr>
      </p:pic>
      <p:pic>
        <p:nvPicPr>
          <p:cNvPr id="168" name="Google Shape;168;p10"/>
          <p:cNvPicPr preferRelativeResize="0"/>
          <p:nvPr/>
        </p:nvPicPr>
        <p:blipFill rotWithShape="1">
          <a:blip r:embed="rId8">
            <a:alphaModFix/>
          </a:blip>
          <a:srcRect b="0" l="0" r="0" t="0"/>
          <a:stretch/>
        </p:blipFill>
        <p:spPr>
          <a:xfrm>
            <a:off x="7490073" y="195869"/>
            <a:ext cx="1432353" cy="3628276"/>
          </a:xfrm>
          <a:prstGeom prst="rect">
            <a:avLst/>
          </a:prstGeom>
          <a:noFill/>
          <a:ln>
            <a:noFill/>
          </a:ln>
        </p:spPr>
      </p:pic>
      <p:pic>
        <p:nvPicPr>
          <p:cNvPr id="169" name="Google Shape;169;p10"/>
          <p:cNvPicPr preferRelativeResize="0"/>
          <p:nvPr/>
        </p:nvPicPr>
        <p:blipFill rotWithShape="1">
          <a:blip r:embed="rId9">
            <a:alphaModFix/>
          </a:blip>
          <a:srcRect b="0" l="0" r="0" t="0"/>
          <a:stretch/>
        </p:blipFill>
        <p:spPr>
          <a:xfrm>
            <a:off x="3334049" y="3368675"/>
            <a:ext cx="2876825" cy="3409950"/>
          </a:xfrm>
          <a:prstGeom prst="rect">
            <a:avLst/>
          </a:prstGeom>
          <a:noFill/>
          <a:ln>
            <a:noFill/>
          </a:ln>
        </p:spPr>
      </p:pic>
      <p:pic>
        <p:nvPicPr>
          <p:cNvPr id="170" name="Google Shape;170;p10"/>
          <p:cNvPicPr preferRelativeResize="0"/>
          <p:nvPr/>
        </p:nvPicPr>
        <p:blipFill rotWithShape="1">
          <a:blip r:embed="rId10">
            <a:alphaModFix/>
          </a:blip>
          <a:srcRect b="0" l="14990" r="10132" t="0"/>
          <a:stretch/>
        </p:blipFill>
        <p:spPr>
          <a:xfrm>
            <a:off x="3345361" y="98325"/>
            <a:ext cx="1787170" cy="31806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1"/>
          <p:cNvSpPr txBox="1"/>
          <p:nvPr>
            <p:ph type="title"/>
          </p:nvPr>
        </p:nvSpPr>
        <p:spPr>
          <a:xfrm>
            <a:off x="388106" y="331668"/>
            <a:ext cx="9915000" cy="1329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Assessment and Progress</a:t>
            </a:r>
            <a:endParaRPr/>
          </a:p>
        </p:txBody>
      </p:sp>
      <p:sp>
        <p:nvSpPr>
          <p:cNvPr id="176" name="Google Shape;176;p11"/>
          <p:cNvSpPr txBox="1"/>
          <p:nvPr/>
        </p:nvSpPr>
        <p:spPr>
          <a:xfrm>
            <a:off x="465450" y="1660675"/>
            <a:ext cx="6192900" cy="4694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2000"/>
              <a:buFont typeface="Arial"/>
              <a:buNone/>
            </a:pPr>
            <a:r>
              <a:rPr b="0" i="0" lang="en-GB" sz="2000" u="none" cap="none" strike="noStrike">
                <a:solidFill>
                  <a:schemeClr val="dk1"/>
                </a:solidFill>
                <a:latin typeface="Arial"/>
                <a:ea typeface="Arial"/>
                <a:cs typeface="Arial"/>
                <a:sym typeface="Arial"/>
              </a:rPr>
              <a:t>Assessment takes place both informally and formally throughout the year. We assess children’s work in RE by making informal judgments as we observe them during lessons - this is recorded (highlighted)on the assessment grid.</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2000"/>
              <a:buFont typeface="Arial"/>
              <a:buNone/>
            </a:pPr>
            <a:r>
              <a:rPr b="0" i="0" lang="en-GB" sz="2000" u="none" cap="none" strike="noStrike">
                <a:solidFill>
                  <a:schemeClr val="dk1"/>
                </a:solidFill>
                <a:latin typeface="Arial"/>
                <a:ea typeface="Arial"/>
                <a:cs typeface="Arial"/>
                <a:sym typeface="Arial"/>
              </a:rPr>
              <a:t>Presentation is recorded and monitored on the assessment grids also.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2000"/>
              <a:buFont typeface="Arial"/>
              <a:buNone/>
            </a:pPr>
            <a:r>
              <a:rPr b="0" i="0" lang="en-GB" sz="2000" u="none" cap="none" strike="noStrike">
                <a:solidFill>
                  <a:schemeClr val="dk1"/>
                </a:solidFill>
                <a:latin typeface="Arial"/>
                <a:ea typeface="Arial"/>
                <a:cs typeface="Arial"/>
                <a:sym typeface="Arial"/>
              </a:rPr>
              <a:t>On completion of a unit of work, children complete the questful learning map as a summary of their knowledge and understanding of the unit. Teachers then make judgements in line with the expected unit outcomes. </a:t>
            </a:r>
            <a:endParaRPr b="0" i="0" sz="2000" u="none" cap="none" strike="noStrike">
              <a:solidFill>
                <a:schemeClr val="dk1"/>
              </a:solidFill>
              <a:latin typeface="Arial"/>
              <a:ea typeface="Arial"/>
              <a:cs typeface="Arial"/>
              <a:sym typeface="Arial"/>
            </a:endParaRPr>
          </a:p>
        </p:txBody>
      </p:sp>
      <p:pic>
        <p:nvPicPr>
          <p:cNvPr id="177" name="Google Shape;177;p11"/>
          <p:cNvPicPr preferRelativeResize="0"/>
          <p:nvPr/>
        </p:nvPicPr>
        <p:blipFill rotWithShape="1">
          <a:blip r:embed="rId3">
            <a:alphaModFix/>
          </a:blip>
          <a:srcRect b="0" l="0" r="0" t="0"/>
          <a:stretch/>
        </p:blipFill>
        <p:spPr>
          <a:xfrm>
            <a:off x="6860825" y="2980860"/>
            <a:ext cx="5125425" cy="3608883"/>
          </a:xfrm>
          <a:prstGeom prst="rect">
            <a:avLst/>
          </a:prstGeom>
          <a:noFill/>
          <a:ln>
            <a:noFill/>
          </a:ln>
        </p:spPr>
      </p:pic>
      <p:pic>
        <p:nvPicPr>
          <p:cNvPr id="178" name="Google Shape;178;p11"/>
          <p:cNvPicPr preferRelativeResize="0"/>
          <p:nvPr/>
        </p:nvPicPr>
        <p:blipFill rotWithShape="1">
          <a:blip r:embed="rId4">
            <a:alphaModFix/>
          </a:blip>
          <a:srcRect b="0" l="0" r="0" t="0"/>
          <a:stretch/>
        </p:blipFill>
        <p:spPr>
          <a:xfrm>
            <a:off x="6809113" y="267843"/>
            <a:ext cx="5228847" cy="23540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2"/>
          <p:cNvSpPr txBox="1"/>
          <p:nvPr>
            <p:ph type="title"/>
          </p:nvPr>
        </p:nvSpPr>
        <p:spPr>
          <a:xfrm>
            <a:off x="867156" y="42596"/>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SEND </a:t>
            </a:r>
            <a:endParaRPr/>
          </a:p>
        </p:txBody>
      </p:sp>
      <p:sp>
        <p:nvSpPr>
          <p:cNvPr id="184" name="Google Shape;184;p12"/>
          <p:cNvSpPr txBox="1"/>
          <p:nvPr>
            <p:ph idx="1" type="body"/>
          </p:nvPr>
        </p:nvSpPr>
        <p:spPr>
          <a:xfrm>
            <a:off x="542825" y="1371599"/>
            <a:ext cx="10782000" cy="1611600"/>
          </a:xfrm>
          <a:prstGeom prst="rect">
            <a:avLst/>
          </a:prstGeom>
          <a:noFill/>
          <a:ln>
            <a:noFill/>
          </a:ln>
        </p:spPr>
        <p:txBody>
          <a:bodyPr anchorCtr="0" anchor="t" bIns="45700" lIns="91425" spcFirstLastPara="1" rIns="91425" wrap="square" tIns="45700">
            <a:noAutofit/>
          </a:bodyPr>
          <a:lstStyle/>
          <a:p>
            <a:pPr indent="-215900" lvl="0" marL="228600" rtl="0" algn="l">
              <a:lnSpc>
                <a:spcPct val="115000"/>
              </a:lnSpc>
              <a:spcBef>
                <a:spcPts val="1200"/>
              </a:spcBef>
              <a:spcAft>
                <a:spcPts val="0"/>
              </a:spcAft>
              <a:buSzPts val="1800"/>
              <a:buChar char="•"/>
            </a:pPr>
            <a:r>
              <a:rPr lang="en-GB"/>
              <a:t>Through inclusion for all, we strive to ensure that every child fulfils their own potential. We want all children to develop a sense of themselves as unique and precious. Teachers will plan RE sessions with children’s needs and abilities in mind. As with all areas of the curriculum, differentiation ensures that children will receive further support if needed.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3"/>
          <p:cNvSpPr txBox="1"/>
          <p:nvPr>
            <p:ph type="title"/>
          </p:nvPr>
        </p:nvSpPr>
        <p:spPr>
          <a:xfrm>
            <a:off x="384556" y="146168"/>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EAL</a:t>
            </a:r>
            <a:endParaRPr/>
          </a:p>
        </p:txBody>
      </p:sp>
      <p:sp>
        <p:nvSpPr>
          <p:cNvPr id="190" name="Google Shape;190;p13"/>
          <p:cNvSpPr txBox="1"/>
          <p:nvPr>
            <p:ph idx="1" type="body"/>
          </p:nvPr>
        </p:nvSpPr>
        <p:spPr>
          <a:xfrm>
            <a:off x="542825" y="1371599"/>
            <a:ext cx="10782000" cy="1611600"/>
          </a:xfrm>
          <a:prstGeom prst="rect">
            <a:avLst/>
          </a:prstGeom>
          <a:noFill/>
          <a:ln>
            <a:noFill/>
          </a:ln>
        </p:spPr>
        <p:txBody>
          <a:bodyPr anchorCtr="0" anchor="t" bIns="45700" lIns="91425" spcFirstLastPara="1" rIns="91425" wrap="square" tIns="45700">
            <a:noAutofit/>
          </a:bodyPr>
          <a:lstStyle/>
          <a:p>
            <a:pPr indent="-215900" lvl="0" marL="228600" rtl="0" algn="l">
              <a:lnSpc>
                <a:spcPct val="115000"/>
              </a:lnSpc>
              <a:spcBef>
                <a:spcPts val="1200"/>
              </a:spcBef>
              <a:spcAft>
                <a:spcPts val="0"/>
              </a:spcAft>
              <a:buSzPts val="1800"/>
              <a:buChar char="•"/>
            </a:pPr>
            <a:r>
              <a:rPr lang="en-GB"/>
              <a:t>Through inclusion for all, we strive to ensure that every child fulfils their own potential. We want all children to develop a sense of themselves as unique and precious. Teachers will plan RE sessions with children’s needs and abilities in mind. As with all areas of the curriculum, differentiation ensures that children will receive further support if needed.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4"/>
          <p:cNvSpPr txBox="1"/>
          <p:nvPr>
            <p:ph type="title"/>
          </p:nvPr>
        </p:nvSpPr>
        <p:spPr>
          <a:xfrm>
            <a:off x="905256" y="590668"/>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Monitoring </a:t>
            </a:r>
            <a:endParaRPr/>
          </a:p>
        </p:txBody>
      </p:sp>
      <p:graphicFrame>
        <p:nvGraphicFramePr>
          <p:cNvPr id="196" name="Google Shape;196;p14"/>
          <p:cNvGraphicFramePr/>
          <p:nvPr/>
        </p:nvGraphicFramePr>
        <p:xfrm>
          <a:off x="914400" y="1919287"/>
          <a:ext cx="3000000" cy="3000000"/>
        </p:xfrm>
        <a:graphic>
          <a:graphicData uri="http://schemas.openxmlformats.org/drawingml/2006/table">
            <a:tbl>
              <a:tblPr bandRow="1" firstRow="1">
                <a:noFill/>
                <a:tableStyleId>{CC19950A-59DC-4A0F-9BCC-84822239DA3A}</a:tableStyleId>
              </a:tblPr>
              <a:tblGrid>
                <a:gridCol w="3304950"/>
                <a:gridCol w="3304950"/>
                <a:gridCol w="3304950"/>
              </a:tblGrid>
              <a:tr h="240250">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Autumn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Spring</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Summer</a:t>
                      </a:r>
                      <a:endParaRPr sz="1400" u="none" cap="none" strike="noStrike"/>
                    </a:p>
                  </a:txBody>
                  <a:tcPr marT="45725" marB="45725" marR="91450" marL="91450"/>
                </a:tc>
              </a:tr>
              <a:tr h="936125">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Drop in sessions x4</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GB" sz="1800" u="none" cap="none" strike="noStrike"/>
                        <a:t>RE lead</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GB" sz="1800" u="none" cap="none" strike="noStrike"/>
                        <a:t>PP, SEND, EAL</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Drop in sessions x4</a:t>
                      </a:r>
                      <a:endParaRPr sz="1800" u="none" cap="none" strike="noStrike"/>
                    </a:p>
                    <a:p>
                      <a:pPr indent="0" lvl="0" marL="0" marR="0" rtl="0" algn="ctr">
                        <a:lnSpc>
                          <a:spcPct val="100000"/>
                        </a:lnSpc>
                        <a:spcBef>
                          <a:spcPts val="0"/>
                        </a:spcBef>
                        <a:spcAft>
                          <a:spcPts val="0"/>
                        </a:spcAft>
                        <a:buClr>
                          <a:schemeClr val="dk1"/>
                        </a:buClr>
                        <a:buSzPts val="1800"/>
                        <a:buFont typeface="Arial"/>
                        <a:buNone/>
                      </a:pPr>
                      <a:r>
                        <a:rPr lang="en-GB" sz="1800" u="none" cap="none" strike="noStrike"/>
                        <a:t>RE lead</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GB" sz="1800" u="none" cap="none" strike="noStrike"/>
                        <a:t>LA, MA, HA</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Drop in sessions x4</a:t>
                      </a:r>
                      <a:endParaRPr sz="1800" u="none" cap="none" strike="noStrike"/>
                    </a:p>
                    <a:p>
                      <a:pPr indent="0" lvl="0" marL="0" marR="0" rtl="0" algn="ctr">
                        <a:lnSpc>
                          <a:spcPct val="100000"/>
                        </a:lnSpc>
                        <a:spcBef>
                          <a:spcPts val="0"/>
                        </a:spcBef>
                        <a:spcAft>
                          <a:spcPts val="0"/>
                        </a:spcAft>
                        <a:buClr>
                          <a:schemeClr val="dk1"/>
                        </a:buClr>
                        <a:buSzPts val="1800"/>
                        <a:buFont typeface="Arial"/>
                        <a:buNone/>
                      </a:pPr>
                      <a:r>
                        <a:rPr lang="en-GB" sz="1800" u="none" cap="none" strike="noStrike"/>
                        <a:t>RE lead</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GB" sz="1800" u="none" cap="none" strike="noStrike"/>
                        <a:t>Based on previous findings</a:t>
                      </a:r>
                      <a:endParaRPr sz="1400" u="none" cap="none" strike="noStrike"/>
                    </a:p>
                  </a:txBody>
                  <a:tcPr marT="45725" marB="45725" marR="91450" marL="91450"/>
                </a:tc>
              </a:tr>
              <a:tr h="935200">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Termly data collection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Termly data collection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Yearly data analysis </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graphicFrame>
        <p:nvGraphicFramePr>
          <p:cNvPr id="197" name="Google Shape;197;p14"/>
          <p:cNvGraphicFramePr/>
          <p:nvPr/>
        </p:nvGraphicFramePr>
        <p:xfrm>
          <a:off x="905255" y="4002211"/>
          <a:ext cx="3000000" cy="3000000"/>
        </p:xfrm>
        <a:graphic>
          <a:graphicData uri="http://schemas.openxmlformats.org/drawingml/2006/table">
            <a:tbl>
              <a:tblPr bandRow="1" firstRow="1">
                <a:noFill/>
                <a:tableStyleId>{CC19950A-59DC-4A0F-9BCC-84822239DA3A}</a:tableStyleId>
              </a:tblPr>
              <a:tblGrid>
                <a:gridCol w="9914850"/>
              </a:tblGrid>
              <a:tr h="936125">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GB" sz="1800" u="none" cap="none" strike="noStrike"/>
                        <a:t>Annual update for Governors/SLT </a:t>
                      </a:r>
                      <a:endParaRPr sz="1400" u="none" cap="none" strike="noStrike"/>
                    </a:p>
                  </a:txBody>
                  <a:tcPr marT="45725" marB="45725" marR="91450" marL="9145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5"/>
          <p:cNvSpPr txBox="1"/>
          <p:nvPr>
            <p:ph type="title"/>
          </p:nvPr>
        </p:nvSpPr>
        <p:spPr>
          <a:xfrm>
            <a:off x="880481" y="-7"/>
            <a:ext cx="9915000" cy="1329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Data </a:t>
            </a:r>
            <a:endParaRPr/>
          </a:p>
        </p:txBody>
      </p:sp>
      <p:graphicFrame>
        <p:nvGraphicFramePr>
          <p:cNvPr id="203" name="Google Shape;203;p15"/>
          <p:cNvGraphicFramePr/>
          <p:nvPr/>
        </p:nvGraphicFramePr>
        <p:xfrm>
          <a:off x="1285775" y="1424138"/>
          <a:ext cx="3000000" cy="3000000"/>
        </p:xfrm>
        <a:graphic>
          <a:graphicData uri="http://schemas.openxmlformats.org/drawingml/2006/table">
            <a:tbl>
              <a:tblPr bandRow="1" firstRow="1">
                <a:noFill/>
                <a:tableStyleId>{CC19950A-59DC-4A0F-9BCC-84822239DA3A}</a:tableStyleId>
              </a:tblPr>
              <a:tblGrid>
                <a:gridCol w="991475"/>
                <a:gridCol w="991475"/>
                <a:gridCol w="991475"/>
                <a:gridCol w="991475"/>
              </a:tblGrid>
              <a:tr h="365750">
                <a:tc rowSpan="2">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gridSpan="3">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Autumn 1</a:t>
                      </a:r>
                      <a:endParaRPr sz="1400" u="none" cap="none" strike="noStrike"/>
                    </a:p>
                  </a:txBody>
                  <a:tcPr marT="45725" marB="45725" marR="91450" marL="91450">
                    <a:lnB cap="flat" cmpd="sng" w="12700">
                      <a:solidFill>
                        <a:schemeClr val="dk1"/>
                      </a:solidFill>
                      <a:prstDash val="solid"/>
                      <a:round/>
                      <a:headEnd len="sm" w="sm" type="none"/>
                      <a:tailEnd len="sm" w="sm" type="none"/>
                    </a:lnB>
                  </a:tcPr>
                </a:tc>
                <a:tc hMerge="1"/>
                <a:tc hMerge="1"/>
              </a:tr>
              <a:tr h="365750">
                <a:tc vMerge="1"/>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towards</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at</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above</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Rec</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29%</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54%</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17%</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a:t>20</a:t>
                      </a: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a:t>65</a:t>
                      </a: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a:t>15</a:t>
                      </a: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24%</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52%</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28%</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1</a:t>
                      </a:r>
                      <a:r>
                        <a:rPr lang="en-GB" sz="2400"/>
                        <a:t>1</a:t>
                      </a: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7</a:t>
                      </a:r>
                      <a:r>
                        <a:rPr lang="en-GB" sz="2400"/>
                        <a:t>5</a:t>
                      </a: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14%</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29%</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54%</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17%</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15%</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63%</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21%</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26%</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61%</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13%</a:t>
                      </a:r>
                      <a:endParaRPr sz="2400" u="none" cap="none" strike="noStrike"/>
                    </a:p>
                  </a:txBody>
                  <a:tcPr marT="45725" marB="45725" marR="91450" marL="91450"/>
                </a:tc>
              </a:tr>
            </a:tbl>
          </a:graphicData>
        </a:graphic>
      </p:graphicFrame>
      <p:graphicFrame>
        <p:nvGraphicFramePr>
          <p:cNvPr id="204" name="Google Shape;204;p15"/>
          <p:cNvGraphicFramePr/>
          <p:nvPr/>
        </p:nvGraphicFramePr>
        <p:xfrm>
          <a:off x="6043175" y="1328988"/>
          <a:ext cx="3000000" cy="3000000"/>
        </p:xfrm>
        <a:graphic>
          <a:graphicData uri="http://schemas.openxmlformats.org/drawingml/2006/table">
            <a:tbl>
              <a:tblPr bandRow="1" firstRow="1">
                <a:noFill/>
                <a:tableStyleId>{CC19950A-59DC-4A0F-9BCC-84822239DA3A}</a:tableStyleId>
              </a:tblPr>
              <a:tblGrid>
                <a:gridCol w="991475"/>
                <a:gridCol w="991475"/>
                <a:gridCol w="991475"/>
                <a:gridCol w="991475"/>
              </a:tblGrid>
              <a:tr h="365750">
                <a:tc rowSpan="2">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gridSpan="3">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Autumn 2</a:t>
                      </a:r>
                      <a:endParaRPr sz="1400" u="none" cap="none" strike="noStrike"/>
                    </a:p>
                  </a:txBody>
                  <a:tcPr marT="45725" marB="45725" marR="91450" marL="91450">
                    <a:lnB cap="flat" cmpd="sng" w="12700">
                      <a:solidFill>
                        <a:schemeClr val="dk1"/>
                      </a:solidFill>
                      <a:prstDash val="solid"/>
                      <a:round/>
                      <a:headEnd len="sm" w="sm" type="none"/>
                      <a:tailEnd len="sm" w="sm" type="none"/>
                    </a:lnB>
                  </a:tcPr>
                </a:tc>
                <a:tc hMerge="1"/>
                <a:tc hMerge="1"/>
              </a:tr>
              <a:tr h="365750">
                <a:tc vMerge="1"/>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towards</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at</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above</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Rec</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Y6</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graphicFrame>
        <p:nvGraphicFramePr>
          <p:cNvPr id="209" name="Google Shape;209;g38a279fd652_0_0"/>
          <p:cNvGraphicFramePr/>
          <p:nvPr/>
        </p:nvGraphicFramePr>
        <p:xfrm>
          <a:off x="1456400" y="1188913"/>
          <a:ext cx="3000000" cy="3000000"/>
        </p:xfrm>
        <a:graphic>
          <a:graphicData uri="http://schemas.openxmlformats.org/drawingml/2006/table">
            <a:tbl>
              <a:tblPr bandRow="1" firstRow="1">
                <a:noFill/>
                <a:tableStyleId>{CC19950A-59DC-4A0F-9BCC-84822239DA3A}</a:tableStyleId>
              </a:tblPr>
              <a:tblGrid>
                <a:gridCol w="920675"/>
                <a:gridCol w="920675"/>
                <a:gridCol w="920675"/>
                <a:gridCol w="920675"/>
              </a:tblGrid>
              <a:tr h="365750">
                <a:tc rowSpan="2">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gridSpan="3">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Spring 1</a:t>
                      </a:r>
                      <a:endParaRPr sz="1400" u="none" cap="none" strike="noStrike"/>
                    </a:p>
                  </a:txBody>
                  <a:tcPr marT="45725" marB="45725" marR="91450" marL="91450">
                    <a:lnL cap="flat" cmpd="sng" w="12700">
                      <a:solidFill>
                        <a:schemeClr val="lt1"/>
                      </a:solidFill>
                      <a:prstDash val="solid"/>
                      <a:round/>
                      <a:headEnd len="sm" w="sm" type="none"/>
                      <a:tailEnd len="sm" w="sm" type="none"/>
                    </a:lnL>
                    <a:lnB cap="flat" cmpd="sng" w="12700">
                      <a:solidFill>
                        <a:schemeClr val="dk1"/>
                      </a:solidFill>
                      <a:prstDash val="solid"/>
                      <a:round/>
                      <a:headEnd len="sm" w="sm" type="none"/>
                      <a:tailEnd len="sm" w="sm" type="none"/>
                    </a:lnB>
                  </a:tcPr>
                </a:tc>
                <a:tc hMerge="1"/>
                <a:tc hMerge="1"/>
              </a:tr>
              <a:tr h="365750">
                <a:tc vMerge="1"/>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towards</a:t>
                      </a:r>
                      <a:endParaRPr sz="1400" u="none" cap="none" strike="noStrike"/>
                    </a:p>
                  </a:txBody>
                  <a:tcPr marT="45725" marB="45725" marR="91450" marL="91450">
                    <a:lnL cap="flat" cmpd="sng" w="12700">
                      <a:solidFill>
                        <a:schemeClr val="lt1"/>
                      </a:solidFill>
                      <a:prstDash val="solid"/>
                      <a:round/>
                      <a:headEnd len="sm" w="sm" type="none"/>
                      <a:tailEnd len="sm" w="sm" type="none"/>
                    </a:lnL>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at</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above</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Rec</a:t>
                      </a:r>
                      <a:endParaRPr sz="18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Y1</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Y2</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Y3</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Y4</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Y5</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Y6</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bl>
          </a:graphicData>
        </a:graphic>
      </p:graphicFrame>
      <p:graphicFrame>
        <p:nvGraphicFramePr>
          <p:cNvPr id="210" name="Google Shape;210;g38a279fd652_0_0"/>
          <p:cNvGraphicFramePr/>
          <p:nvPr/>
        </p:nvGraphicFramePr>
        <p:xfrm>
          <a:off x="5956525" y="1188913"/>
          <a:ext cx="3000000" cy="3000000"/>
        </p:xfrm>
        <a:graphic>
          <a:graphicData uri="http://schemas.openxmlformats.org/drawingml/2006/table">
            <a:tbl>
              <a:tblPr bandRow="1" firstRow="1">
                <a:noFill/>
                <a:tableStyleId>{CC19950A-59DC-4A0F-9BCC-84822239DA3A}</a:tableStyleId>
              </a:tblPr>
              <a:tblGrid>
                <a:gridCol w="865725"/>
                <a:gridCol w="865725"/>
                <a:gridCol w="865725"/>
                <a:gridCol w="865725"/>
              </a:tblGrid>
              <a:tr h="365750">
                <a:tc rowSpan="2">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gridSpan="3">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Spring 2</a:t>
                      </a:r>
                      <a:endParaRPr sz="1400" u="none" cap="none" strike="noStrike"/>
                    </a:p>
                  </a:txBody>
                  <a:tcPr marT="45725" marB="45725" marR="91450" marL="91450">
                    <a:lnL cap="flat" cmpd="sng" w="12700">
                      <a:solidFill>
                        <a:schemeClr val="lt1"/>
                      </a:solidFill>
                      <a:prstDash val="solid"/>
                      <a:round/>
                      <a:headEnd len="sm" w="sm" type="none"/>
                      <a:tailEnd len="sm" w="sm" type="none"/>
                    </a:lnL>
                    <a:lnB cap="flat" cmpd="sng" w="12700">
                      <a:solidFill>
                        <a:schemeClr val="dk1"/>
                      </a:solidFill>
                      <a:prstDash val="solid"/>
                      <a:round/>
                      <a:headEnd len="sm" w="sm" type="none"/>
                      <a:tailEnd len="sm" w="sm" type="none"/>
                    </a:lnB>
                  </a:tcPr>
                </a:tc>
                <a:tc hMerge="1"/>
                <a:tc hMerge="1"/>
              </a:tr>
              <a:tr h="365750">
                <a:tc vMerge="1"/>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towards</a:t>
                      </a:r>
                      <a:endParaRPr sz="1400" u="none" cap="none" strike="noStrike"/>
                    </a:p>
                  </a:txBody>
                  <a:tcPr marT="45725" marB="45725" marR="91450" marL="91450">
                    <a:lnL cap="flat" cmpd="sng" w="12700">
                      <a:solidFill>
                        <a:schemeClr val="lt1"/>
                      </a:solidFill>
                      <a:prstDash val="solid"/>
                      <a:round/>
                      <a:headEnd len="sm" w="sm" type="none"/>
                      <a:tailEnd len="sm" w="sm" type="none"/>
                    </a:lnL>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at</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above</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Rec</a:t>
                      </a:r>
                      <a:endParaRPr sz="18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Y1</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Y2</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Y3</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Y4</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Y5</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Y6</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graphicFrame>
        <p:nvGraphicFramePr>
          <p:cNvPr id="215" name="Google Shape;215;g38a279fd652_0_6"/>
          <p:cNvGraphicFramePr/>
          <p:nvPr/>
        </p:nvGraphicFramePr>
        <p:xfrm>
          <a:off x="1954250" y="1139413"/>
          <a:ext cx="3000000" cy="3000000"/>
        </p:xfrm>
        <a:graphic>
          <a:graphicData uri="http://schemas.openxmlformats.org/drawingml/2006/table">
            <a:tbl>
              <a:tblPr bandRow="1" firstRow="1">
                <a:noFill/>
                <a:tableStyleId>{CC19950A-59DC-4A0F-9BCC-84822239DA3A}</a:tableStyleId>
              </a:tblPr>
              <a:tblGrid>
                <a:gridCol w="743600"/>
                <a:gridCol w="743600"/>
                <a:gridCol w="743600"/>
                <a:gridCol w="743600"/>
              </a:tblGrid>
              <a:tr h="365750">
                <a:tc rowSpan="2">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gridSpan="3">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Summer 1</a:t>
                      </a:r>
                      <a:endParaRPr sz="1400" u="none" cap="none" strike="noStrike"/>
                    </a:p>
                  </a:txBody>
                  <a:tcPr marT="45725" marB="45725" marR="91450" marL="91450">
                    <a:lnL cap="flat" cmpd="sng" w="12700">
                      <a:solidFill>
                        <a:schemeClr val="lt1"/>
                      </a:solidFill>
                      <a:prstDash val="solid"/>
                      <a:round/>
                      <a:headEnd len="sm" w="sm" type="none"/>
                      <a:tailEnd len="sm" w="sm" type="none"/>
                    </a:lnL>
                    <a:lnB cap="flat" cmpd="sng" w="12700">
                      <a:solidFill>
                        <a:schemeClr val="dk1"/>
                      </a:solidFill>
                      <a:prstDash val="solid"/>
                      <a:round/>
                      <a:headEnd len="sm" w="sm" type="none"/>
                      <a:tailEnd len="sm" w="sm" type="none"/>
                    </a:lnB>
                  </a:tcPr>
                </a:tc>
                <a:tc hMerge="1"/>
                <a:tc hMerge="1"/>
              </a:tr>
              <a:tr h="365750">
                <a:tc vMerge="1"/>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towards</a:t>
                      </a:r>
                      <a:endParaRPr sz="1400" u="none" cap="none" strike="noStrike"/>
                    </a:p>
                  </a:txBody>
                  <a:tcPr marT="45725" marB="45725" marR="91450" marL="91450">
                    <a:lnL cap="flat" cmpd="sng" w="12700">
                      <a:solidFill>
                        <a:schemeClr val="lt1"/>
                      </a:solidFill>
                      <a:prstDash val="solid"/>
                      <a:round/>
                      <a:headEnd len="sm" w="sm" type="none"/>
                      <a:tailEnd len="sm" w="sm" type="none"/>
                    </a:lnL>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at</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above</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Rec</a:t>
                      </a:r>
                      <a:endParaRPr sz="18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Y1</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Y2</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Y3</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Y4</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Y5</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Y6</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bl>
          </a:graphicData>
        </a:graphic>
      </p:graphicFrame>
      <p:graphicFrame>
        <p:nvGraphicFramePr>
          <p:cNvPr id="216" name="Google Shape;216;g38a279fd652_0_6"/>
          <p:cNvGraphicFramePr/>
          <p:nvPr/>
        </p:nvGraphicFramePr>
        <p:xfrm>
          <a:off x="5696600" y="1139413"/>
          <a:ext cx="3000000" cy="3000000"/>
        </p:xfrm>
        <a:graphic>
          <a:graphicData uri="http://schemas.openxmlformats.org/drawingml/2006/table">
            <a:tbl>
              <a:tblPr bandRow="1" firstRow="1">
                <a:noFill/>
                <a:tableStyleId>{CC19950A-59DC-4A0F-9BCC-84822239DA3A}</a:tableStyleId>
              </a:tblPr>
              <a:tblGrid>
                <a:gridCol w="743600"/>
                <a:gridCol w="743600"/>
                <a:gridCol w="743600"/>
                <a:gridCol w="743600"/>
              </a:tblGrid>
              <a:tr h="365750">
                <a:tc rowSpan="2">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gridSpan="3">
                  <a:txBody>
                    <a:bodyPr/>
                    <a:lstStyle/>
                    <a:p>
                      <a:pPr indent="0" lvl="0" marL="0" marR="0" rtl="0" algn="ctr">
                        <a:lnSpc>
                          <a:spcPct val="100000"/>
                        </a:lnSpc>
                        <a:spcBef>
                          <a:spcPts val="0"/>
                        </a:spcBef>
                        <a:spcAft>
                          <a:spcPts val="0"/>
                        </a:spcAft>
                        <a:buClr>
                          <a:srgbClr val="000000"/>
                        </a:buClr>
                        <a:buSzPts val="1800"/>
                        <a:buFont typeface="Arial"/>
                        <a:buNone/>
                      </a:pPr>
                      <a:r>
                        <a:rPr lang="en-GB" sz="1800" u="none" cap="none" strike="noStrike"/>
                        <a:t>Summer 2</a:t>
                      </a:r>
                      <a:endParaRPr sz="1400" u="none" cap="none" strike="noStrike"/>
                    </a:p>
                  </a:txBody>
                  <a:tcPr marT="45725" marB="45725" marR="91450" marL="91450">
                    <a:lnL cap="flat" cmpd="sng" w="12700">
                      <a:solidFill>
                        <a:schemeClr val="lt1"/>
                      </a:solidFill>
                      <a:prstDash val="solid"/>
                      <a:round/>
                      <a:headEnd len="sm" w="sm" type="none"/>
                      <a:tailEnd len="sm" w="sm" type="none"/>
                    </a:lnL>
                    <a:lnB cap="flat" cmpd="sng" w="12700">
                      <a:solidFill>
                        <a:schemeClr val="dk1"/>
                      </a:solidFill>
                      <a:prstDash val="solid"/>
                      <a:round/>
                      <a:headEnd len="sm" w="sm" type="none"/>
                      <a:tailEnd len="sm" w="sm" type="none"/>
                    </a:lnB>
                  </a:tcPr>
                </a:tc>
                <a:tc hMerge="1"/>
                <a:tc hMerge="1"/>
              </a:tr>
              <a:tr h="365750">
                <a:tc vMerge="1"/>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towards</a:t>
                      </a:r>
                      <a:endParaRPr sz="1400" u="none" cap="none" strike="noStrike"/>
                    </a:p>
                  </a:txBody>
                  <a:tcPr marT="45725" marB="45725" marR="91450" marL="91450">
                    <a:lnL cap="flat" cmpd="sng" w="12700">
                      <a:solidFill>
                        <a:schemeClr val="lt1"/>
                      </a:solidFill>
                      <a:prstDash val="solid"/>
                      <a:round/>
                      <a:headEnd len="sm" w="sm" type="none"/>
                      <a:tailEnd len="sm" w="sm" type="none"/>
                    </a:lnL>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at</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t>Working above</a:t>
                      </a:r>
                      <a:endParaRPr sz="1400" u="none" cap="none" strike="noStrike"/>
                    </a:p>
                  </a:txBody>
                  <a:tcPr marT="45725" marB="45725" marR="91450" marL="91450">
                    <a:lnT cap="flat" cmpd="sng" w="12700">
                      <a:solidFill>
                        <a:schemeClr val="dk1"/>
                      </a:solidFill>
                      <a:prstDash val="solid"/>
                      <a:round/>
                      <a:headEnd len="sm" w="sm" type="none"/>
                      <a:tailEnd len="sm" w="sm" type="none"/>
                    </a:lnT>
                    <a:solidFill>
                      <a:srgbClr val="A7DED8"/>
                    </a:solidFill>
                  </a:tcPr>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Rec</a:t>
                      </a:r>
                      <a:endParaRPr sz="18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Y1</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Y2</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Y3</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Y4</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Y5</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r h="58422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Y6</a:t>
                      </a:r>
                      <a:endParaRPr sz="2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lnL cap="flat" cmpd="sng" w="12700">
                      <a:solidFill>
                        <a:schemeClr val="lt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t>%</a:t>
                      </a:r>
                      <a:endParaRPr sz="2400" u="none" cap="none" strike="noStrike"/>
                    </a:p>
                  </a:txBody>
                  <a:tcPr marT="45725" marB="45725" marR="91450" marL="91450"/>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5" name="Shape 95"/>
        <p:cNvGrpSpPr/>
        <p:nvPr/>
      </p:nvGrpSpPr>
      <p:grpSpPr>
        <a:xfrm>
          <a:off x="0" y="0"/>
          <a:ext cx="0" cy="0"/>
          <a:chOff x="0" y="0"/>
          <a:chExt cx="0" cy="0"/>
        </a:xfrm>
      </p:grpSpPr>
      <p:sp>
        <p:nvSpPr>
          <p:cNvPr id="96" name="Google Shape;96;p2"/>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7" name="Google Shape;97;p2"/>
          <p:cNvSpPr/>
          <p:nvPr/>
        </p:nvSpPr>
        <p:spPr>
          <a:xfrm>
            <a:off x="0" y="0"/>
            <a:ext cx="4267201" cy="6858000"/>
          </a:xfrm>
          <a:custGeom>
            <a:rect b="b" l="l" r="r" t="t"/>
            <a:pathLst>
              <a:path extrusionOk="0" h="6858000" w="4267201">
                <a:moveTo>
                  <a:pt x="0" y="0"/>
                </a:moveTo>
                <a:lnTo>
                  <a:pt x="4267201" y="0"/>
                </a:lnTo>
                <a:lnTo>
                  <a:pt x="4267201" y="1397000"/>
                </a:lnTo>
                <a:lnTo>
                  <a:pt x="4267201" y="1600200"/>
                </a:lnTo>
                <a:lnTo>
                  <a:pt x="4267201" y="4205703"/>
                </a:lnTo>
                <a:lnTo>
                  <a:pt x="4265081" y="4250752"/>
                </a:lnTo>
                <a:lnTo>
                  <a:pt x="4265081" y="4276165"/>
                </a:lnTo>
                <a:lnTo>
                  <a:pt x="4263877" y="4276165"/>
                </a:lnTo>
                <a:lnTo>
                  <a:pt x="4258654" y="4386466"/>
                </a:lnTo>
                <a:cubicBezTo>
                  <a:pt x="4135569" y="5679631"/>
                  <a:pt x="3110552" y="6709825"/>
                  <a:pt x="1819737" y="6840915"/>
                </a:cubicBezTo>
                <a:lnTo>
                  <a:pt x="1553968" y="6854335"/>
                </a:lnTo>
                <a:lnTo>
                  <a:pt x="1553968"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 name="Google Shape;98;p2"/>
          <p:cNvSpPr/>
          <p:nvPr/>
        </p:nvSpPr>
        <p:spPr>
          <a:xfrm>
            <a:off x="0" y="2308254"/>
            <a:ext cx="12192000" cy="4549747"/>
          </a:xfrm>
          <a:custGeom>
            <a:rect b="b" l="l" r="r" t="t"/>
            <a:pathLst>
              <a:path extrusionOk="0" h="4549747" w="12192000">
                <a:moveTo>
                  <a:pt x="0" y="0"/>
                </a:moveTo>
                <a:lnTo>
                  <a:pt x="4679" y="0"/>
                </a:lnTo>
                <a:lnTo>
                  <a:pt x="18887" y="281361"/>
                </a:lnTo>
                <a:cubicBezTo>
                  <a:pt x="206220" y="2126001"/>
                  <a:pt x="1764077" y="3565479"/>
                  <a:pt x="3658142" y="3565479"/>
                </a:cubicBezTo>
                <a:lnTo>
                  <a:pt x="3758325" y="3562945"/>
                </a:lnTo>
                <a:lnTo>
                  <a:pt x="3758325" y="3565479"/>
                </a:lnTo>
                <a:lnTo>
                  <a:pt x="11844593" y="3565479"/>
                </a:lnTo>
                <a:lnTo>
                  <a:pt x="11844593" y="3565476"/>
                </a:lnTo>
                <a:lnTo>
                  <a:pt x="12192000" y="3565476"/>
                </a:lnTo>
                <a:lnTo>
                  <a:pt x="12192000" y="4417168"/>
                </a:lnTo>
                <a:lnTo>
                  <a:pt x="12192000" y="4549747"/>
                </a:lnTo>
                <a:lnTo>
                  <a:pt x="0" y="4549747"/>
                </a:lnTo>
                <a:close/>
              </a:path>
            </a:pathLst>
          </a:custGeom>
          <a:solidFill>
            <a:srgbClr val="116069">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9" name="Google Shape;99;p2"/>
          <p:cNvSpPr txBox="1"/>
          <p:nvPr>
            <p:ph type="title"/>
          </p:nvPr>
        </p:nvSpPr>
        <p:spPr>
          <a:xfrm>
            <a:off x="609600" y="685800"/>
            <a:ext cx="3358776" cy="3886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FFFFFF"/>
              </a:buClr>
              <a:buSzPts val="4000"/>
              <a:buFont typeface="Abril Fatface"/>
              <a:buNone/>
            </a:pPr>
            <a:r>
              <a:rPr lang="en-GB">
                <a:solidFill>
                  <a:srgbClr val="FFFFFF"/>
                </a:solidFill>
              </a:rPr>
              <a:t>AIMS</a:t>
            </a:r>
            <a:endParaRPr/>
          </a:p>
        </p:txBody>
      </p:sp>
      <p:grpSp>
        <p:nvGrpSpPr>
          <p:cNvPr id="100" name="Google Shape;100;p2"/>
          <p:cNvGrpSpPr/>
          <p:nvPr/>
        </p:nvGrpSpPr>
        <p:grpSpPr>
          <a:xfrm>
            <a:off x="5037984" y="591671"/>
            <a:ext cx="6544416" cy="4666129"/>
            <a:chOff x="0" y="0"/>
            <a:chExt cx="6544416" cy="4666129"/>
          </a:xfrm>
        </p:grpSpPr>
        <p:sp>
          <p:nvSpPr>
            <p:cNvPr id="101" name="Google Shape;101;p2"/>
            <p:cNvSpPr/>
            <p:nvPr/>
          </p:nvSpPr>
          <p:spPr>
            <a:xfrm rot="5400000">
              <a:off x="2583751" y="238851"/>
              <a:ext cx="3732903" cy="4188426"/>
            </a:xfrm>
            <a:prstGeom prst="round2SameRect">
              <a:avLst>
                <a:gd fmla="val 16667" name="adj1"/>
                <a:gd fmla="val 0" name="adj2"/>
              </a:avLst>
            </a:prstGeom>
            <a:solidFill>
              <a:srgbClr val="CBD7DA">
                <a:alpha val="88627"/>
              </a:srgbClr>
            </a:solidFill>
            <a:ln cap="flat" cmpd="sng" w="12700">
              <a:solidFill>
                <a:srgbClr val="CBD7DA">
                  <a:alpha val="88627"/>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2"/>
            <p:cNvSpPr txBox="1"/>
            <p:nvPr/>
          </p:nvSpPr>
          <p:spPr>
            <a:xfrm>
              <a:off x="2355990" y="648838"/>
              <a:ext cx="4006201" cy="3368453"/>
            </a:xfrm>
            <a:prstGeom prst="rect">
              <a:avLst/>
            </a:prstGeom>
            <a:noFill/>
            <a:ln>
              <a:noFill/>
            </a:ln>
          </p:spPr>
          <p:txBody>
            <a:bodyPr anchorCtr="0" anchor="ctr" bIns="51425" lIns="102850" spcFirstLastPara="1" rIns="102850" wrap="square" tIns="51425">
              <a:noAutofit/>
            </a:bodyPr>
            <a:lstStyle/>
            <a:p>
              <a:pPr indent="-228600" lvl="1" marL="228600" marR="0" rtl="0" algn="l">
                <a:lnSpc>
                  <a:spcPct val="90000"/>
                </a:lnSpc>
                <a:spcBef>
                  <a:spcPts val="0"/>
                </a:spcBef>
                <a:spcAft>
                  <a:spcPts val="0"/>
                </a:spcAft>
                <a:buClr>
                  <a:schemeClr val="dk1"/>
                </a:buClr>
                <a:buSzPts val="2700"/>
                <a:buFont typeface="Arial"/>
                <a:buChar char="•"/>
              </a:pPr>
              <a:r>
                <a:rPr b="0" i="0" lang="en-GB" sz="2700" u="none" cap="none" strike="noStrike">
                  <a:solidFill>
                    <a:schemeClr val="dk1"/>
                  </a:solidFill>
                  <a:latin typeface="Arial"/>
                  <a:ea typeface="Arial"/>
                  <a:cs typeface="Arial"/>
                  <a:sym typeface="Arial"/>
                </a:rPr>
                <a:t>Rationale and curriculum intent </a:t>
              </a:r>
              <a:endParaRPr b="0" i="0" sz="2700" u="none" cap="none" strike="noStrike">
                <a:solidFill>
                  <a:schemeClr val="dk1"/>
                </a:solidFill>
                <a:latin typeface="Arial"/>
                <a:ea typeface="Arial"/>
                <a:cs typeface="Arial"/>
                <a:sym typeface="Arial"/>
              </a:endParaRPr>
            </a:p>
            <a:p>
              <a:pPr indent="-228600" lvl="1" marL="228600" marR="0" rtl="0" algn="l">
                <a:lnSpc>
                  <a:spcPct val="90000"/>
                </a:lnSpc>
                <a:spcBef>
                  <a:spcPts val="405"/>
                </a:spcBef>
                <a:spcAft>
                  <a:spcPts val="0"/>
                </a:spcAft>
                <a:buClr>
                  <a:schemeClr val="dk1"/>
                </a:buClr>
                <a:buSzPts val="2700"/>
                <a:buFont typeface="Arial"/>
                <a:buChar char="•"/>
              </a:pPr>
              <a:r>
                <a:rPr b="0" i="0" lang="en-GB" sz="2700" u="none" cap="none" strike="noStrike">
                  <a:solidFill>
                    <a:schemeClr val="dk1"/>
                  </a:solidFill>
                  <a:latin typeface="Arial"/>
                  <a:ea typeface="Arial"/>
                  <a:cs typeface="Arial"/>
                  <a:sym typeface="Arial"/>
                </a:rPr>
                <a:t>Subject monitoring </a:t>
              </a:r>
              <a:endParaRPr b="0" i="0" sz="2700" u="none" cap="none" strike="noStrike">
                <a:solidFill>
                  <a:schemeClr val="dk1"/>
                </a:solidFill>
                <a:latin typeface="Arial"/>
                <a:ea typeface="Arial"/>
                <a:cs typeface="Arial"/>
                <a:sym typeface="Arial"/>
              </a:endParaRPr>
            </a:p>
            <a:p>
              <a:pPr indent="-228600" lvl="1" marL="228600" marR="0" rtl="0" algn="l">
                <a:lnSpc>
                  <a:spcPct val="90000"/>
                </a:lnSpc>
                <a:spcBef>
                  <a:spcPts val="405"/>
                </a:spcBef>
                <a:spcAft>
                  <a:spcPts val="0"/>
                </a:spcAft>
                <a:buClr>
                  <a:schemeClr val="dk1"/>
                </a:buClr>
                <a:buSzPts val="2700"/>
                <a:buFont typeface="Arial"/>
                <a:buChar char="•"/>
              </a:pPr>
              <a:r>
                <a:rPr b="0" i="0" lang="en-GB" sz="2700" u="none" cap="none" strike="noStrike">
                  <a:solidFill>
                    <a:schemeClr val="dk1"/>
                  </a:solidFill>
                  <a:latin typeface="Arial"/>
                  <a:ea typeface="Arial"/>
                  <a:cs typeface="Arial"/>
                  <a:sym typeface="Arial"/>
                </a:rPr>
                <a:t>Professional development </a:t>
              </a:r>
              <a:endParaRPr b="0" i="0" sz="2700" u="none" cap="none" strike="noStrike">
                <a:solidFill>
                  <a:schemeClr val="dk1"/>
                </a:solidFill>
                <a:latin typeface="Arial"/>
                <a:ea typeface="Arial"/>
                <a:cs typeface="Arial"/>
                <a:sym typeface="Arial"/>
              </a:endParaRPr>
            </a:p>
            <a:p>
              <a:pPr indent="-228600" lvl="1" marL="228600" marR="0" rtl="0" algn="l">
                <a:lnSpc>
                  <a:spcPct val="90000"/>
                </a:lnSpc>
                <a:spcBef>
                  <a:spcPts val="405"/>
                </a:spcBef>
                <a:spcAft>
                  <a:spcPts val="0"/>
                </a:spcAft>
                <a:buClr>
                  <a:schemeClr val="dk1"/>
                </a:buClr>
                <a:buSzPts val="2700"/>
                <a:buFont typeface="Arial"/>
                <a:buChar char="•"/>
              </a:pPr>
              <a:r>
                <a:rPr b="0" i="0" lang="en-GB" sz="2700" u="none" cap="none" strike="noStrike">
                  <a:solidFill>
                    <a:schemeClr val="dk1"/>
                  </a:solidFill>
                  <a:latin typeface="Arial"/>
                  <a:ea typeface="Arial"/>
                  <a:cs typeface="Arial"/>
                  <a:sym typeface="Arial"/>
                </a:rPr>
                <a:t>Assessment, tracking and progress</a:t>
              </a:r>
              <a:endParaRPr b="0" i="0" sz="2700" u="none" cap="none" strike="noStrike">
                <a:solidFill>
                  <a:schemeClr val="dk1"/>
                </a:solidFill>
                <a:latin typeface="Arial"/>
                <a:ea typeface="Arial"/>
                <a:cs typeface="Arial"/>
                <a:sym typeface="Arial"/>
              </a:endParaRPr>
            </a:p>
            <a:p>
              <a:pPr indent="-228600" lvl="1" marL="228600" marR="0" rtl="0" algn="l">
                <a:lnSpc>
                  <a:spcPct val="90000"/>
                </a:lnSpc>
                <a:spcBef>
                  <a:spcPts val="405"/>
                </a:spcBef>
                <a:spcAft>
                  <a:spcPts val="0"/>
                </a:spcAft>
                <a:buClr>
                  <a:schemeClr val="dk1"/>
                </a:buClr>
                <a:buSzPts val="2700"/>
                <a:buFont typeface="Arial"/>
                <a:buChar char="•"/>
              </a:pPr>
              <a:r>
                <a:rPr b="0" i="0" lang="en-GB" sz="2700" u="none" cap="none" strike="noStrike">
                  <a:solidFill>
                    <a:schemeClr val="dk1"/>
                  </a:solidFill>
                  <a:latin typeface="Arial"/>
                  <a:ea typeface="Arial"/>
                  <a:cs typeface="Arial"/>
                  <a:sym typeface="Arial"/>
                </a:rPr>
                <a:t>Action plan</a:t>
              </a:r>
              <a:endParaRPr b="0" i="0" sz="2700" u="none" cap="none" strike="noStrike">
                <a:solidFill>
                  <a:schemeClr val="dk1"/>
                </a:solidFill>
                <a:latin typeface="Arial"/>
                <a:ea typeface="Arial"/>
                <a:cs typeface="Arial"/>
                <a:sym typeface="Arial"/>
              </a:endParaRPr>
            </a:p>
          </p:txBody>
        </p:sp>
        <p:sp>
          <p:nvSpPr>
            <p:cNvPr id="103" name="Google Shape;103;p2"/>
            <p:cNvSpPr/>
            <p:nvPr/>
          </p:nvSpPr>
          <p:spPr>
            <a:xfrm>
              <a:off x="0" y="0"/>
              <a:ext cx="2355989" cy="4666129"/>
            </a:xfrm>
            <a:prstGeom prst="roundRect">
              <a:avLst>
                <a:gd fmla="val 16667" name="adj"/>
              </a:avLst>
            </a:prstGeom>
            <a:solidFill>
              <a:srgbClr val="15818C"/>
            </a:solidFill>
            <a:ln cap="flat" cmpd="sng" w="12700">
              <a:solidFill>
                <a:srgbClr val="F3F1EB"/>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2"/>
            <p:cNvSpPr txBox="1"/>
            <p:nvPr/>
          </p:nvSpPr>
          <p:spPr>
            <a:xfrm>
              <a:off x="115010" y="115010"/>
              <a:ext cx="2125969" cy="4436109"/>
            </a:xfrm>
            <a:prstGeom prst="rect">
              <a:avLst/>
            </a:prstGeom>
            <a:noFill/>
            <a:ln>
              <a:noFill/>
            </a:ln>
          </p:spPr>
          <p:txBody>
            <a:bodyPr anchorCtr="0" anchor="ctr" bIns="36175" lIns="72375" spcFirstLastPara="1" rIns="72375" wrap="square" tIns="36175">
              <a:noAutofit/>
            </a:bodyPr>
            <a:lstStyle/>
            <a:p>
              <a:pPr indent="0" lvl="0" marL="0" marR="0" rtl="0" algn="ctr">
                <a:lnSpc>
                  <a:spcPct val="90000"/>
                </a:lnSpc>
                <a:spcBef>
                  <a:spcPts val="0"/>
                </a:spcBef>
                <a:spcAft>
                  <a:spcPts val="0"/>
                </a:spcAft>
                <a:buClr>
                  <a:schemeClr val="lt1"/>
                </a:buClr>
                <a:buSzPts val="1900"/>
                <a:buFont typeface="Arial"/>
                <a:buNone/>
              </a:pPr>
              <a:r>
                <a:rPr b="0" i="0" lang="en-GB" sz="1900" u="none" cap="none" strike="noStrike">
                  <a:solidFill>
                    <a:schemeClr val="lt1"/>
                  </a:solidFill>
                  <a:latin typeface="Arial"/>
                  <a:ea typeface="Arial"/>
                  <a:cs typeface="Arial"/>
                  <a:sym typeface="Arial"/>
                </a:rPr>
                <a:t>As part of our ‘Leadership and Management’ and Quality of Education School Development Plan, this presentation is designed to share information regarding the intent, implementation and impact of the curriculum, including but not limited to:</a:t>
              </a:r>
              <a:endParaRPr b="0" i="0" sz="1900" u="none" cap="none" strike="noStrike">
                <a:solidFill>
                  <a:schemeClr val="lt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6"/>
          <p:cNvSpPr txBox="1"/>
          <p:nvPr>
            <p:ph type="title"/>
          </p:nvPr>
        </p:nvSpPr>
        <p:spPr>
          <a:xfrm>
            <a:off x="905256" y="590668"/>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Subject Action Plan</a:t>
            </a:r>
            <a:endParaRPr/>
          </a:p>
        </p:txBody>
      </p:sp>
      <p:graphicFrame>
        <p:nvGraphicFramePr>
          <p:cNvPr id="222" name="Google Shape;222;p16"/>
          <p:cNvGraphicFramePr/>
          <p:nvPr/>
        </p:nvGraphicFramePr>
        <p:xfrm>
          <a:off x="1686250" y="2108990"/>
          <a:ext cx="3000000" cy="3000000"/>
        </p:xfrm>
        <a:graphic>
          <a:graphicData uri="http://schemas.openxmlformats.org/drawingml/2006/table">
            <a:tbl>
              <a:tblPr bandRow="1" firstRow="1">
                <a:noFill/>
                <a:tableStyleId>{47CE7893-F8D1-4B5E-AED4-7E32DD3FE640}</a:tableStyleId>
              </a:tblPr>
              <a:tblGrid>
                <a:gridCol w="1992025"/>
                <a:gridCol w="1073950"/>
                <a:gridCol w="1343725"/>
                <a:gridCol w="1469925"/>
                <a:gridCol w="1469925"/>
                <a:gridCol w="1469925"/>
              </a:tblGrid>
              <a:tr h="23855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Action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When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Who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Resources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Success criteria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Evaluation </a:t>
                      </a:r>
                      <a:endParaRPr sz="1100" u="none" cap="none" strike="noStrike"/>
                    </a:p>
                  </a:txBody>
                  <a:tcPr marT="34300" marB="34300" marR="68600" marL="68600"/>
                </a:tc>
              </a:tr>
              <a:tr h="705325">
                <a:tc>
                  <a:txBody>
                    <a:bodyPr/>
                    <a:lstStyle/>
                    <a:p>
                      <a:pPr indent="0" lvl="0" marL="0" marR="0" rtl="0" algn="l">
                        <a:lnSpc>
                          <a:spcPct val="100000"/>
                        </a:lnSpc>
                        <a:spcBef>
                          <a:spcPts val="0"/>
                        </a:spcBef>
                        <a:spcAft>
                          <a:spcPts val="0"/>
                        </a:spcAft>
                        <a:buClr>
                          <a:srgbClr val="000000"/>
                        </a:buClr>
                        <a:buSzPts val="900"/>
                        <a:buFont typeface="Arial"/>
                        <a:buNone/>
                      </a:pPr>
                      <a:r>
                        <a:rPr lang="en-GB" sz="1100" u="none" cap="none" strike="noStrike"/>
                        <a:t>To ensure all teachers teach with fidelity to the scheme</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rPr lang="en-GB" sz="1100" u="none" cap="none" strike="noStrike"/>
                        <a:t>See monitoring cycle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rPr lang="en-GB" sz="1100" u="none" cap="none" strike="noStrike"/>
                        <a:t>All teachers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rPr lang="en-GB" sz="1100" u="none" cap="none" strike="noStrike"/>
                        <a:t>Monitoring sheet</a:t>
                      </a:r>
                      <a:endParaRPr sz="1100" u="none" cap="none" strike="noStrike"/>
                    </a:p>
                    <a:p>
                      <a:pPr indent="0" lvl="0" marL="0" marR="0" rtl="0" algn="l">
                        <a:lnSpc>
                          <a:spcPct val="100000"/>
                        </a:lnSpc>
                        <a:spcBef>
                          <a:spcPts val="0"/>
                        </a:spcBef>
                        <a:spcAft>
                          <a:spcPts val="0"/>
                        </a:spcAft>
                        <a:buClr>
                          <a:srgbClr val="000000"/>
                        </a:buClr>
                        <a:buSzPts val="900"/>
                        <a:buFont typeface="Arial"/>
                        <a:buNone/>
                      </a:pPr>
                      <a:r>
                        <a:rPr lang="en-GB" sz="1100" u="none" cap="none" strike="noStrike"/>
                        <a:t>Pupils’ books</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rPr lang="en-GB" sz="1100" u="none" cap="none" strike="noStrike"/>
                        <a:t>Objective checklist </a:t>
                      </a:r>
                      <a:endParaRPr sz="1100" u="none" cap="none" strike="noStrike"/>
                    </a:p>
                    <a:p>
                      <a:pPr indent="0" lvl="0" marL="0" marR="0" rtl="0" algn="l">
                        <a:lnSpc>
                          <a:spcPct val="100000"/>
                        </a:lnSpc>
                        <a:spcBef>
                          <a:spcPts val="0"/>
                        </a:spcBef>
                        <a:spcAft>
                          <a:spcPts val="0"/>
                        </a:spcAft>
                        <a:buClr>
                          <a:srgbClr val="000000"/>
                        </a:buClr>
                        <a:buSzPts val="900"/>
                        <a:buFont typeface="Arial"/>
                        <a:buNone/>
                      </a:pPr>
                      <a:r>
                        <a:rPr lang="en-GB" sz="1100" u="none" cap="none" strike="noStrike"/>
                        <a:t>Subject lead audit</a:t>
                      </a:r>
                      <a:endParaRPr sz="1100" u="none" cap="none" strike="noStrike"/>
                    </a:p>
                    <a:p>
                      <a:pPr indent="0" lvl="0" marL="0" marR="0" rtl="0" algn="l">
                        <a:lnSpc>
                          <a:spcPct val="100000"/>
                        </a:lnSpc>
                        <a:spcBef>
                          <a:spcPts val="0"/>
                        </a:spcBef>
                        <a:spcAft>
                          <a:spcPts val="0"/>
                        </a:spcAft>
                        <a:buClr>
                          <a:srgbClr val="000000"/>
                        </a:buClr>
                        <a:buSzPts val="900"/>
                        <a:buFont typeface="Arial"/>
                        <a:buNone/>
                      </a:pPr>
                      <a:r>
                        <a:rPr lang="en-GB" sz="1100" u="none" cap="none" strike="noStrike"/>
                        <a:t>Monitoring cycle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t/>
                      </a:r>
                      <a:endParaRPr sz="1100" u="none" cap="none" strike="noStrike"/>
                    </a:p>
                  </a:txBody>
                  <a:tcPr marT="34300" marB="34300" marR="68600" marL="68600"/>
                </a:tc>
              </a:tr>
              <a:tr h="685925">
                <a:tc>
                  <a:txBody>
                    <a:bodyPr/>
                    <a:lstStyle/>
                    <a:p>
                      <a:pPr indent="0" lvl="0" marL="0" marR="0" rtl="0" algn="l">
                        <a:lnSpc>
                          <a:spcPct val="100000"/>
                        </a:lnSpc>
                        <a:spcBef>
                          <a:spcPts val="0"/>
                        </a:spcBef>
                        <a:spcAft>
                          <a:spcPts val="0"/>
                        </a:spcAft>
                        <a:buClr>
                          <a:srgbClr val="000000"/>
                        </a:buClr>
                        <a:buSzPts val="1100"/>
                        <a:buFont typeface="Arial"/>
                        <a:buNone/>
                      </a:pPr>
                      <a:r>
                        <a:rPr lang="en-GB" sz="1100"/>
                        <a:t>Collect, monitor and analyse RE assessment data every  half term.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100"/>
                        <a:buFont typeface="Arial"/>
                        <a:buNone/>
                      </a:pPr>
                      <a:r>
                        <a:rPr lang="en-GB" sz="1100"/>
                        <a:t>Half termly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100"/>
                        <a:buFont typeface="Arial"/>
                        <a:buNone/>
                      </a:pPr>
                      <a:r>
                        <a:rPr lang="en-GB" sz="1100"/>
                        <a:t>RE lead</a:t>
                      </a:r>
                      <a:endParaRPr sz="1100" u="none" cap="none" strike="noStrike"/>
                    </a:p>
                  </a:txBody>
                  <a:tcPr marT="34300" marB="34300" marR="68600" marL="68600"/>
                </a:tc>
                <a:tc>
                  <a:txBody>
                    <a:bodyPr/>
                    <a:lstStyle/>
                    <a:p>
                      <a:pPr indent="0" lvl="0" marL="0" rtl="0" algn="l">
                        <a:spcBef>
                          <a:spcPts val="0"/>
                        </a:spcBef>
                        <a:spcAft>
                          <a:spcPts val="0"/>
                        </a:spcAft>
                        <a:buClr>
                          <a:srgbClr val="000000"/>
                        </a:buClr>
                        <a:buSzPts val="900"/>
                        <a:buFont typeface="Arial"/>
                        <a:buNone/>
                      </a:pPr>
                      <a:r>
                        <a:rPr lang="en-GB" sz="1100"/>
                        <a:t>Pupils’ books</a:t>
                      </a:r>
                      <a:endParaRPr sz="1100"/>
                    </a:p>
                    <a:p>
                      <a:pPr indent="0" lvl="0" marL="0" rtl="0" algn="l">
                        <a:spcBef>
                          <a:spcPts val="0"/>
                        </a:spcBef>
                        <a:spcAft>
                          <a:spcPts val="0"/>
                        </a:spcAft>
                        <a:buClr>
                          <a:srgbClr val="000000"/>
                        </a:buClr>
                        <a:buSzPts val="900"/>
                        <a:buFont typeface="Arial"/>
                        <a:buNone/>
                      </a:pPr>
                      <a:r>
                        <a:rPr lang="en-GB" sz="1100"/>
                        <a:t>Policy</a:t>
                      </a:r>
                      <a:endParaRPr sz="1100"/>
                    </a:p>
                    <a:p>
                      <a:pPr indent="0" lvl="0" marL="0" rtl="0" algn="l">
                        <a:spcBef>
                          <a:spcPts val="0"/>
                        </a:spcBef>
                        <a:spcAft>
                          <a:spcPts val="0"/>
                        </a:spcAft>
                        <a:buClr>
                          <a:srgbClr val="000000"/>
                        </a:buClr>
                        <a:buSzPts val="900"/>
                        <a:buFont typeface="Arial"/>
                        <a:buNone/>
                      </a:pPr>
                      <a:r>
                        <a:rPr lang="en-GB" sz="1100"/>
                        <a:t>Assessment grids</a:t>
                      </a:r>
                      <a:endParaRPr sz="1100"/>
                    </a:p>
                    <a:p>
                      <a:pPr indent="0" lvl="0" marL="0" rtl="0" algn="l">
                        <a:spcBef>
                          <a:spcPts val="0"/>
                        </a:spcBef>
                        <a:spcAft>
                          <a:spcPts val="0"/>
                        </a:spcAft>
                        <a:buClr>
                          <a:srgbClr val="000000"/>
                        </a:buClr>
                        <a:buSzPts val="900"/>
                        <a:buFont typeface="Arial"/>
                        <a:buNone/>
                      </a:pPr>
                      <a:r>
                        <a:rPr lang="en-GB" sz="1100"/>
                        <a:t>Assessment table</a:t>
                      </a:r>
                      <a:endParaRPr sz="1100"/>
                    </a:p>
                  </a:txBody>
                  <a:tcPr marT="34300" marB="34300" marR="68600" marL="68600"/>
                </a:tc>
                <a:tc>
                  <a:txBody>
                    <a:bodyPr/>
                    <a:lstStyle/>
                    <a:p>
                      <a:pPr indent="0" lvl="0" marL="0" marR="0" rtl="0" algn="l">
                        <a:lnSpc>
                          <a:spcPct val="100000"/>
                        </a:lnSpc>
                        <a:spcBef>
                          <a:spcPts val="0"/>
                        </a:spcBef>
                        <a:spcAft>
                          <a:spcPts val="0"/>
                        </a:spcAft>
                        <a:buClr>
                          <a:srgbClr val="351C75"/>
                        </a:buClr>
                        <a:buSzPts val="900"/>
                        <a:buFont typeface="Arial"/>
                        <a:buNone/>
                      </a:pPr>
                      <a:r>
                        <a:t/>
                      </a:r>
                      <a:endParaRPr b="0" sz="1100" u="none" cap="none" strike="noStrike">
                        <a:solidFill>
                          <a:srgbClr val="351C7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lang="en-GB" sz="1100"/>
                        <a:t>To ensure pupil data is constantly good across the school and the RE curriculum is having an impact on Religious understanding.</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t/>
                      </a:r>
                      <a:endParaRPr sz="1100" u="none" cap="none" strike="noStrike"/>
                    </a:p>
                  </a:txBody>
                  <a:tcPr marT="34300" marB="34300" marR="68600" marL="68600"/>
                </a:tc>
              </a:tr>
              <a:tr h="705325">
                <a:tc>
                  <a:txBody>
                    <a:bodyPr/>
                    <a:lstStyle/>
                    <a:p>
                      <a:pPr indent="0" lvl="0" marL="0" marR="0" rtl="0" algn="l">
                        <a:lnSpc>
                          <a:spcPct val="100000"/>
                        </a:lnSpc>
                        <a:spcBef>
                          <a:spcPts val="0"/>
                        </a:spcBef>
                        <a:spcAft>
                          <a:spcPts val="0"/>
                        </a:spcAft>
                        <a:buClr>
                          <a:srgbClr val="351C75"/>
                        </a:buClr>
                        <a:buSzPts val="900"/>
                        <a:buFont typeface="Arial"/>
                        <a:buNone/>
                      </a:pPr>
                      <a:r>
                        <a:rPr lang="en-GB" sz="1100">
                          <a:latin typeface="Arial"/>
                          <a:ea typeface="Arial"/>
                          <a:cs typeface="Arial"/>
                          <a:sym typeface="Arial"/>
                        </a:rPr>
                        <a:t>Successfully implement the new christian vision and up to date values across school and the community. </a:t>
                      </a:r>
                      <a:endParaRPr b="0" sz="1100" u="none" cap="none" strike="noStrike">
                        <a:solidFill>
                          <a:srgbClr val="351C75"/>
                        </a:solidFill>
                        <a:latin typeface="Arial"/>
                        <a:ea typeface="Arial"/>
                        <a:cs typeface="Arial"/>
                        <a:sym typeface="Arial"/>
                      </a:endParaRPr>
                    </a:p>
                  </a:txBody>
                  <a:tcPr marT="28575" marB="28575" marR="57150" marL="57150"/>
                </a:tc>
                <a:tc>
                  <a:txBody>
                    <a:bodyPr/>
                    <a:lstStyle/>
                    <a:p>
                      <a:pPr indent="0" lvl="0" marL="0" marR="0" rtl="0" algn="l">
                        <a:lnSpc>
                          <a:spcPct val="100000"/>
                        </a:lnSpc>
                        <a:spcBef>
                          <a:spcPts val="0"/>
                        </a:spcBef>
                        <a:spcAft>
                          <a:spcPts val="0"/>
                        </a:spcAft>
                        <a:buClr>
                          <a:srgbClr val="351C75"/>
                        </a:buClr>
                        <a:buSzPts val="900"/>
                        <a:buFont typeface="Arial"/>
                        <a:buNone/>
                      </a:pPr>
                      <a:r>
                        <a:rPr lang="en-GB" sz="1100">
                          <a:latin typeface="Arial"/>
                          <a:ea typeface="Arial"/>
                          <a:cs typeface="Arial"/>
                          <a:sym typeface="Arial"/>
                        </a:rPr>
                        <a:t>2025/26</a:t>
                      </a:r>
                      <a:endParaRPr b="0" sz="1100" u="none" cap="none" strike="noStrike">
                        <a:solidFill>
                          <a:srgbClr val="351C75"/>
                        </a:solidFill>
                        <a:latin typeface="Arial"/>
                        <a:ea typeface="Arial"/>
                        <a:cs typeface="Arial"/>
                        <a:sym typeface="Arial"/>
                      </a:endParaRPr>
                    </a:p>
                  </a:txBody>
                  <a:tcPr marT="28575" marB="28575" marR="57150" marL="57150"/>
                </a:tc>
                <a:tc>
                  <a:txBody>
                    <a:bodyPr/>
                    <a:lstStyle/>
                    <a:p>
                      <a:pPr indent="0" lvl="0" marL="0" marR="0" rtl="0" algn="l">
                        <a:lnSpc>
                          <a:spcPct val="100000"/>
                        </a:lnSpc>
                        <a:spcBef>
                          <a:spcPts val="0"/>
                        </a:spcBef>
                        <a:spcAft>
                          <a:spcPts val="0"/>
                        </a:spcAft>
                        <a:buClr>
                          <a:srgbClr val="351C75"/>
                        </a:buClr>
                        <a:buSzPts val="1400"/>
                        <a:buFont typeface="Arial"/>
                        <a:buNone/>
                      </a:pPr>
                      <a:r>
                        <a:rPr lang="en-GB" sz="1100">
                          <a:latin typeface="Arial"/>
                          <a:ea typeface="Arial"/>
                          <a:cs typeface="Arial"/>
                          <a:sym typeface="Arial"/>
                        </a:rPr>
                        <a:t>RE lead</a:t>
                      </a:r>
                      <a:endParaRPr sz="1100">
                        <a:latin typeface="Arial"/>
                        <a:ea typeface="Arial"/>
                        <a:cs typeface="Arial"/>
                        <a:sym typeface="Arial"/>
                      </a:endParaRPr>
                    </a:p>
                    <a:p>
                      <a:pPr indent="0" lvl="0" marL="0" marR="0" rtl="0" algn="l">
                        <a:lnSpc>
                          <a:spcPct val="100000"/>
                        </a:lnSpc>
                        <a:spcBef>
                          <a:spcPts val="0"/>
                        </a:spcBef>
                        <a:spcAft>
                          <a:spcPts val="0"/>
                        </a:spcAft>
                        <a:buClr>
                          <a:srgbClr val="351C75"/>
                        </a:buClr>
                        <a:buSzPts val="1400"/>
                        <a:buFont typeface="Arial"/>
                        <a:buNone/>
                      </a:pPr>
                      <a:r>
                        <a:rPr lang="en-GB" sz="1100">
                          <a:latin typeface="Arial"/>
                          <a:ea typeface="Arial"/>
                          <a:cs typeface="Arial"/>
                          <a:sym typeface="Arial"/>
                        </a:rPr>
                        <a:t>Governors</a:t>
                      </a:r>
                      <a:endParaRPr sz="1100">
                        <a:latin typeface="Arial"/>
                        <a:ea typeface="Arial"/>
                        <a:cs typeface="Arial"/>
                        <a:sym typeface="Arial"/>
                      </a:endParaRPr>
                    </a:p>
                    <a:p>
                      <a:pPr indent="0" lvl="0" marL="0" marR="0" rtl="0" algn="l">
                        <a:lnSpc>
                          <a:spcPct val="100000"/>
                        </a:lnSpc>
                        <a:spcBef>
                          <a:spcPts val="0"/>
                        </a:spcBef>
                        <a:spcAft>
                          <a:spcPts val="0"/>
                        </a:spcAft>
                        <a:buClr>
                          <a:srgbClr val="351C75"/>
                        </a:buClr>
                        <a:buSzPts val="1400"/>
                        <a:buFont typeface="Arial"/>
                        <a:buNone/>
                      </a:pPr>
                      <a:r>
                        <a:rPr lang="en-GB" sz="1100">
                          <a:latin typeface="Arial"/>
                          <a:ea typeface="Arial"/>
                          <a:cs typeface="Arial"/>
                          <a:sym typeface="Arial"/>
                        </a:rPr>
                        <a:t>SLT</a:t>
                      </a:r>
                      <a:endParaRPr sz="1100">
                        <a:latin typeface="Arial"/>
                        <a:ea typeface="Arial"/>
                        <a:cs typeface="Arial"/>
                        <a:sym typeface="Arial"/>
                      </a:endParaRPr>
                    </a:p>
                    <a:p>
                      <a:pPr indent="0" lvl="0" marL="0" marR="0" rtl="0" algn="l">
                        <a:lnSpc>
                          <a:spcPct val="100000"/>
                        </a:lnSpc>
                        <a:spcBef>
                          <a:spcPts val="0"/>
                        </a:spcBef>
                        <a:spcAft>
                          <a:spcPts val="0"/>
                        </a:spcAft>
                        <a:buClr>
                          <a:srgbClr val="351C75"/>
                        </a:buClr>
                        <a:buSzPts val="1400"/>
                        <a:buFont typeface="Arial"/>
                        <a:buNone/>
                      </a:pPr>
                      <a:r>
                        <a:rPr lang="en-GB" sz="1100">
                          <a:latin typeface="Arial"/>
                          <a:ea typeface="Arial"/>
                          <a:cs typeface="Arial"/>
                          <a:sym typeface="Arial"/>
                        </a:rPr>
                        <a:t>Teachers</a:t>
                      </a:r>
                      <a:endParaRPr sz="1100">
                        <a:latin typeface="Arial"/>
                        <a:ea typeface="Arial"/>
                        <a:cs typeface="Arial"/>
                        <a:sym typeface="Arial"/>
                      </a:endParaRPr>
                    </a:p>
                    <a:p>
                      <a:pPr indent="0" lvl="0" marL="0" marR="0" rtl="0" algn="l">
                        <a:lnSpc>
                          <a:spcPct val="100000"/>
                        </a:lnSpc>
                        <a:spcBef>
                          <a:spcPts val="0"/>
                        </a:spcBef>
                        <a:spcAft>
                          <a:spcPts val="0"/>
                        </a:spcAft>
                        <a:buClr>
                          <a:srgbClr val="351C75"/>
                        </a:buClr>
                        <a:buSzPts val="1400"/>
                        <a:buFont typeface="Arial"/>
                        <a:buNone/>
                      </a:pPr>
                      <a:r>
                        <a:rPr lang="en-GB" sz="1100">
                          <a:latin typeface="Arial"/>
                          <a:ea typeface="Arial"/>
                          <a:cs typeface="Arial"/>
                          <a:sym typeface="Arial"/>
                        </a:rPr>
                        <a:t>Staff</a:t>
                      </a:r>
                      <a:endParaRPr sz="1100">
                        <a:latin typeface="Arial"/>
                        <a:ea typeface="Arial"/>
                        <a:cs typeface="Arial"/>
                        <a:sym typeface="Arial"/>
                      </a:endParaRPr>
                    </a:p>
                  </a:txBody>
                  <a:tcPr marT="28575" marB="28575" marR="57150" marL="57150"/>
                </a:tc>
                <a:tc>
                  <a:txBody>
                    <a:bodyPr/>
                    <a:lstStyle/>
                    <a:p>
                      <a:pPr indent="0" lvl="0" marL="0" marR="0" rtl="0" algn="l">
                        <a:lnSpc>
                          <a:spcPct val="100000"/>
                        </a:lnSpc>
                        <a:spcBef>
                          <a:spcPts val="0"/>
                        </a:spcBef>
                        <a:spcAft>
                          <a:spcPts val="0"/>
                        </a:spcAft>
                        <a:buClr>
                          <a:srgbClr val="351C75"/>
                        </a:buClr>
                        <a:buSzPts val="900"/>
                        <a:buFont typeface="Arial"/>
                        <a:buNone/>
                      </a:pPr>
                      <a:r>
                        <a:rPr lang="en-GB" sz="1100">
                          <a:latin typeface="Arial"/>
                          <a:ea typeface="Arial"/>
                          <a:cs typeface="Arial"/>
                          <a:sym typeface="Arial"/>
                        </a:rPr>
                        <a:t>Collective Worship</a:t>
                      </a:r>
                      <a:endParaRPr sz="1100">
                        <a:latin typeface="Arial"/>
                        <a:ea typeface="Arial"/>
                        <a:cs typeface="Arial"/>
                        <a:sym typeface="Arial"/>
                      </a:endParaRPr>
                    </a:p>
                    <a:p>
                      <a:pPr indent="0" lvl="0" marL="0" marR="0" rtl="0" algn="l">
                        <a:lnSpc>
                          <a:spcPct val="100000"/>
                        </a:lnSpc>
                        <a:spcBef>
                          <a:spcPts val="0"/>
                        </a:spcBef>
                        <a:spcAft>
                          <a:spcPts val="0"/>
                        </a:spcAft>
                        <a:buClr>
                          <a:srgbClr val="351C75"/>
                        </a:buClr>
                        <a:buSzPts val="900"/>
                        <a:buFont typeface="Arial"/>
                        <a:buNone/>
                      </a:pPr>
                      <a:r>
                        <a:rPr lang="en-GB" sz="1100">
                          <a:latin typeface="Arial"/>
                          <a:ea typeface="Arial"/>
                          <a:cs typeface="Arial"/>
                          <a:sym typeface="Arial"/>
                        </a:rPr>
                        <a:t>Books </a:t>
                      </a:r>
                      <a:endParaRPr sz="1100">
                        <a:latin typeface="Arial"/>
                        <a:ea typeface="Arial"/>
                        <a:cs typeface="Arial"/>
                        <a:sym typeface="Arial"/>
                      </a:endParaRPr>
                    </a:p>
                    <a:p>
                      <a:pPr indent="0" lvl="0" marL="0" marR="0" rtl="0" algn="l">
                        <a:lnSpc>
                          <a:spcPct val="100000"/>
                        </a:lnSpc>
                        <a:spcBef>
                          <a:spcPts val="0"/>
                        </a:spcBef>
                        <a:spcAft>
                          <a:spcPts val="0"/>
                        </a:spcAft>
                        <a:buClr>
                          <a:srgbClr val="351C75"/>
                        </a:buClr>
                        <a:buSzPts val="900"/>
                        <a:buFont typeface="Arial"/>
                        <a:buNone/>
                      </a:pPr>
                      <a:r>
                        <a:rPr lang="en-GB" sz="1100">
                          <a:latin typeface="Arial"/>
                          <a:ea typeface="Arial"/>
                          <a:cs typeface="Arial"/>
                          <a:sym typeface="Arial"/>
                        </a:rPr>
                        <a:t>Staff meetings</a:t>
                      </a:r>
                      <a:endParaRPr sz="1100">
                        <a:latin typeface="Arial"/>
                        <a:ea typeface="Arial"/>
                        <a:cs typeface="Arial"/>
                        <a:sym typeface="Arial"/>
                      </a:endParaRPr>
                    </a:p>
                    <a:p>
                      <a:pPr indent="0" lvl="0" marL="0" marR="0" rtl="0" algn="l">
                        <a:lnSpc>
                          <a:spcPct val="100000"/>
                        </a:lnSpc>
                        <a:spcBef>
                          <a:spcPts val="0"/>
                        </a:spcBef>
                        <a:spcAft>
                          <a:spcPts val="0"/>
                        </a:spcAft>
                        <a:buClr>
                          <a:srgbClr val="351C75"/>
                        </a:buClr>
                        <a:buSzPts val="900"/>
                        <a:buFont typeface="Arial"/>
                        <a:buNone/>
                      </a:pPr>
                      <a:r>
                        <a:rPr lang="en-GB" sz="1100">
                          <a:latin typeface="Arial"/>
                          <a:ea typeface="Arial"/>
                          <a:cs typeface="Arial"/>
                          <a:sym typeface="Arial"/>
                        </a:rPr>
                        <a:t>Inset day</a:t>
                      </a:r>
                      <a:endParaRPr sz="1100">
                        <a:latin typeface="Arial"/>
                        <a:ea typeface="Arial"/>
                        <a:cs typeface="Arial"/>
                        <a:sym typeface="Arial"/>
                      </a:endParaRPr>
                    </a:p>
                  </a:txBody>
                  <a:tcPr marT="28575" marB="28575" marR="57150" marL="57150"/>
                </a:tc>
                <a:tc>
                  <a:txBody>
                    <a:bodyPr/>
                    <a:lstStyle/>
                    <a:p>
                      <a:pPr indent="0" lvl="0" marL="0" marR="0" rtl="0" algn="l">
                        <a:lnSpc>
                          <a:spcPct val="100000"/>
                        </a:lnSpc>
                        <a:spcBef>
                          <a:spcPts val="0"/>
                        </a:spcBef>
                        <a:spcAft>
                          <a:spcPts val="0"/>
                        </a:spcAft>
                        <a:buClr>
                          <a:srgbClr val="351C75"/>
                        </a:buClr>
                        <a:buSzPts val="900"/>
                        <a:buFont typeface="Arial"/>
                        <a:buNone/>
                      </a:pPr>
                      <a:r>
                        <a:rPr lang="en-GB" sz="1100">
                          <a:latin typeface="Arial"/>
                          <a:ea typeface="Arial"/>
                          <a:cs typeface="Arial"/>
                          <a:sym typeface="Arial"/>
                        </a:rPr>
                        <a:t>To ensure all staff and pupils have an understanding of the vision on a deep level and can actively live the christian values, </a:t>
                      </a:r>
                      <a:endParaRPr b="0" sz="1100" u="none" cap="none" strike="noStrike">
                        <a:solidFill>
                          <a:srgbClr val="351C75"/>
                        </a:solidFill>
                        <a:latin typeface="Arial"/>
                        <a:ea typeface="Arial"/>
                        <a:cs typeface="Arial"/>
                        <a:sym typeface="Arial"/>
                      </a:endParaRPr>
                    </a:p>
                  </a:txBody>
                  <a:tcPr marT="28575" marB="28575" marR="57150" marL="57150"/>
                </a:tc>
                <a:tc>
                  <a:txBody>
                    <a:bodyPr/>
                    <a:lstStyle/>
                    <a:p>
                      <a:pPr indent="0" lvl="0" marL="0" marR="0" rtl="0" algn="l">
                        <a:lnSpc>
                          <a:spcPct val="100000"/>
                        </a:lnSpc>
                        <a:spcBef>
                          <a:spcPts val="0"/>
                        </a:spcBef>
                        <a:spcAft>
                          <a:spcPts val="0"/>
                        </a:spcAft>
                        <a:buClr>
                          <a:srgbClr val="000000"/>
                        </a:buClr>
                        <a:buSzPts val="900"/>
                        <a:buFont typeface="Arial"/>
                        <a:buNone/>
                      </a:pPr>
                      <a:r>
                        <a:t/>
                      </a:r>
                      <a:endParaRPr sz="1100" u="none" cap="none" strike="noStrike"/>
                    </a:p>
                  </a:txBody>
                  <a:tcPr marT="34300" marB="34300" marR="68600" marL="68600"/>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7"/>
          <p:cNvSpPr txBox="1"/>
          <p:nvPr>
            <p:ph type="title"/>
          </p:nvPr>
        </p:nvSpPr>
        <p:spPr>
          <a:xfrm>
            <a:off x="905256" y="590668"/>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Strengths </a:t>
            </a:r>
            <a:endParaRPr/>
          </a:p>
        </p:txBody>
      </p:sp>
      <p:graphicFrame>
        <p:nvGraphicFramePr>
          <p:cNvPr id="228" name="Google Shape;228;p17"/>
          <p:cNvGraphicFramePr/>
          <p:nvPr/>
        </p:nvGraphicFramePr>
        <p:xfrm>
          <a:off x="914400" y="1919287"/>
          <a:ext cx="3000000" cy="3000000"/>
        </p:xfrm>
        <a:graphic>
          <a:graphicData uri="http://schemas.openxmlformats.org/drawingml/2006/table">
            <a:tbl>
              <a:tblPr bandRow="1" firstRow="1">
                <a:noFill/>
                <a:tableStyleId>{CC19950A-59DC-4A0F-9BCC-84822239DA3A}</a:tableStyleId>
              </a:tblPr>
              <a:tblGrid>
                <a:gridCol w="3365775"/>
                <a:gridCol w="3365775"/>
                <a:gridCol w="3365775"/>
              </a:tblGrid>
              <a:tr h="279175">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Autumn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Spring</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Summer</a:t>
                      </a:r>
                      <a:endParaRPr sz="1400" u="none" cap="none" strike="noStrike"/>
                    </a:p>
                  </a:txBody>
                  <a:tcPr marT="45725" marB="45725" marR="91450" marL="91450"/>
                </a:tc>
              </a:tr>
              <a:tr h="1764100">
                <a:tc>
                  <a:txBody>
                    <a:bodyPr/>
                    <a:lstStyle/>
                    <a:p>
                      <a:pPr indent="0" lvl="0" marL="0" rtl="0" algn="l">
                        <a:spcBef>
                          <a:spcPts val="0"/>
                        </a:spcBef>
                        <a:spcAft>
                          <a:spcPts val="0"/>
                        </a:spcAft>
                        <a:buClr>
                          <a:schemeClr val="dk1"/>
                        </a:buClr>
                        <a:buSzPts val="1400"/>
                        <a:buFont typeface="Arial"/>
                        <a:buNone/>
                      </a:pPr>
                      <a:r>
                        <a:rPr lang="en-GB">
                          <a:solidFill>
                            <a:srgbClr val="351C75"/>
                          </a:solidFill>
                        </a:rPr>
                        <a:t>A clear mix of writing, practical, photos, children’s ideas and class discussions. </a:t>
                      </a:r>
                      <a:endParaRPr>
                        <a:solidFill>
                          <a:srgbClr val="351C75"/>
                        </a:solidFill>
                      </a:endParaRPr>
                    </a:p>
                    <a:p>
                      <a:pPr indent="0" lvl="0" marL="0" rtl="0" algn="l">
                        <a:spcBef>
                          <a:spcPts val="0"/>
                        </a:spcBef>
                        <a:spcAft>
                          <a:spcPts val="0"/>
                        </a:spcAft>
                        <a:buClr>
                          <a:schemeClr val="dk1"/>
                        </a:buClr>
                        <a:buSzPts val="1400"/>
                        <a:buFont typeface="Arial"/>
                        <a:buNone/>
                      </a:pPr>
                      <a:r>
                        <a:t/>
                      </a:r>
                      <a:endParaRPr>
                        <a:solidFill>
                          <a:srgbClr val="351C75"/>
                        </a:solidFill>
                      </a:endParaRPr>
                    </a:p>
                    <a:p>
                      <a:pPr indent="0" lvl="0" marL="0" rtl="0" algn="l">
                        <a:spcBef>
                          <a:spcPts val="0"/>
                        </a:spcBef>
                        <a:spcAft>
                          <a:spcPts val="0"/>
                        </a:spcAft>
                        <a:buClr>
                          <a:schemeClr val="dk1"/>
                        </a:buClr>
                        <a:buSzPts val="1400"/>
                        <a:buFont typeface="Arial"/>
                        <a:buNone/>
                      </a:pPr>
                      <a:r>
                        <a:rPr lang="en-GB">
                          <a:solidFill>
                            <a:srgbClr val="351C75"/>
                          </a:solidFill>
                        </a:rPr>
                        <a:t>High quality writing. </a:t>
                      </a:r>
                      <a:endParaRPr>
                        <a:solidFill>
                          <a:srgbClr val="351C75"/>
                        </a:solidFill>
                      </a:endParaRPr>
                    </a:p>
                    <a:p>
                      <a:pPr indent="0" lvl="0" marL="0" rtl="0" algn="l">
                        <a:spcBef>
                          <a:spcPts val="0"/>
                        </a:spcBef>
                        <a:spcAft>
                          <a:spcPts val="0"/>
                        </a:spcAft>
                        <a:buClr>
                          <a:schemeClr val="dk1"/>
                        </a:buClr>
                        <a:buSzPts val="1400"/>
                        <a:buFont typeface="Arial"/>
                        <a:buNone/>
                      </a:pPr>
                      <a:r>
                        <a:t/>
                      </a:r>
                      <a:endParaRPr>
                        <a:solidFill>
                          <a:srgbClr val="351C75"/>
                        </a:solidFill>
                      </a:endParaRPr>
                    </a:p>
                    <a:p>
                      <a:pPr indent="0" lvl="0" marL="0" rtl="0" algn="l">
                        <a:spcBef>
                          <a:spcPts val="0"/>
                        </a:spcBef>
                        <a:spcAft>
                          <a:spcPts val="0"/>
                        </a:spcAft>
                        <a:buClr>
                          <a:schemeClr val="dk1"/>
                        </a:buClr>
                        <a:buSzPts val="1400"/>
                        <a:buFont typeface="Arial"/>
                        <a:buNone/>
                      </a:pPr>
                      <a:r>
                        <a:rPr lang="en-GB">
                          <a:solidFill>
                            <a:srgbClr val="351C75"/>
                          </a:solidFill>
                        </a:rPr>
                        <a:t>Wider opportunities for children eg visit by member of the parish, Church visits and Harvest celebrations. </a:t>
                      </a:r>
                      <a:endParaRPr>
                        <a:solidFill>
                          <a:srgbClr val="351C75"/>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8"/>
          <p:cNvSpPr txBox="1"/>
          <p:nvPr>
            <p:ph type="title"/>
          </p:nvPr>
        </p:nvSpPr>
        <p:spPr>
          <a:xfrm>
            <a:off x="112065" y="413531"/>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High Quality Work </a:t>
            </a:r>
            <a:br>
              <a:rPr lang="en-GB"/>
            </a:br>
            <a:r>
              <a:rPr lang="en-GB"/>
              <a:t>EYFS</a:t>
            </a:r>
            <a:endParaRPr/>
          </a:p>
        </p:txBody>
      </p:sp>
      <p:sp>
        <p:nvSpPr>
          <p:cNvPr id="234" name="Google Shape;234;p18"/>
          <p:cNvSpPr txBox="1"/>
          <p:nvPr/>
        </p:nvSpPr>
        <p:spPr>
          <a:xfrm>
            <a:off x="6943251" y="-149125"/>
            <a:ext cx="5168100" cy="154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33"/>
              <a:buFont typeface="Arial"/>
              <a:buNone/>
            </a:pPr>
            <a:r>
              <a:rPr b="1" i="0" lang="en-GB" sz="2033" u="none" cap="none" strike="noStrike">
                <a:solidFill>
                  <a:srgbClr val="000000"/>
                </a:solidFill>
                <a:latin typeface="Manjari"/>
                <a:ea typeface="Manjari"/>
                <a:cs typeface="Manjari"/>
                <a:sym typeface="Manjari"/>
              </a:rPr>
              <a:t>	</a:t>
            </a:r>
            <a:endParaRPr b="1" i="0" sz="2033" u="sng" cap="none" strike="noStrike">
              <a:solidFill>
                <a:srgbClr val="000000"/>
              </a:solidFill>
              <a:latin typeface="Manjari"/>
              <a:ea typeface="Manjari"/>
              <a:cs typeface="Manjari"/>
              <a:sym typeface="Manjari"/>
            </a:endParaRPr>
          </a:p>
          <a:p>
            <a:pPr indent="0" lvl="0" marL="0" marR="0" rtl="0" algn="ctr">
              <a:lnSpc>
                <a:spcPct val="100000"/>
              </a:lnSpc>
              <a:spcBef>
                <a:spcPts val="0"/>
              </a:spcBef>
              <a:spcAft>
                <a:spcPts val="0"/>
              </a:spcAft>
              <a:buClr>
                <a:srgbClr val="000000"/>
              </a:buClr>
              <a:buSzPts val="1333"/>
              <a:buFont typeface="Arial"/>
              <a:buNone/>
            </a:pPr>
            <a:r>
              <a:rPr b="1" i="0" lang="en-GB" sz="1333" u="none" cap="none" strike="noStrike">
                <a:solidFill>
                  <a:srgbClr val="000000"/>
                </a:solidFill>
                <a:latin typeface="Manjari"/>
                <a:ea typeface="Manjari"/>
                <a:cs typeface="Manjari"/>
                <a:sym typeface="Manjari"/>
              </a:rPr>
              <a:t>Nursery have explored harvest through making harvest soup. We spoke about the different ingredients and how we cut and chop vegetables and what order we need to put them in the pan. We developed lots of language to describe what the vegetables feel like and look like as well as linking this to the harvest festival.</a:t>
            </a:r>
            <a:endParaRPr b="1" i="0" sz="1333" u="none" cap="none" strike="noStrike">
              <a:solidFill>
                <a:srgbClr val="000000"/>
              </a:solidFill>
              <a:latin typeface="Manjari"/>
              <a:ea typeface="Manjari"/>
              <a:cs typeface="Manjari"/>
              <a:sym typeface="Manjari"/>
            </a:endParaRPr>
          </a:p>
          <a:p>
            <a:pPr indent="0" lvl="0" marL="0" marR="0" rtl="0" algn="ctr">
              <a:lnSpc>
                <a:spcPct val="100000"/>
              </a:lnSpc>
              <a:spcBef>
                <a:spcPts val="0"/>
              </a:spcBef>
              <a:spcAft>
                <a:spcPts val="0"/>
              </a:spcAft>
              <a:buClr>
                <a:srgbClr val="000000"/>
              </a:buClr>
              <a:buSzPts val="1333"/>
              <a:buFont typeface="Arial"/>
              <a:buNone/>
            </a:pPr>
            <a:r>
              <a:t/>
            </a:r>
            <a:endParaRPr b="1" i="0" sz="1333" u="none" cap="none" strike="noStrike">
              <a:solidFill>
                <a:srgbClr val="000000"/>
              </a:solidFill>
              <a:latin typeface="Manjari"/>
              <a:ea typeface="Manjari"/>
              <a:cs typeface="Manjari"/>
              <a:sym typeface="Manjari"/>
            </a:endParaRPr>
          </a:p>
        </p:txBody>
      </p:sp>
      <p:pic>
        <p:nvPicPr>
          <p:cNvPr id="235" name="Google Shape;235;p18"/>
          <p:cNvPicPr preferRelativeResize="0"/>
          <p:nvPr/>
        </p:nvPicPr>
        <p:blipFill rotWithShape="1">
          <a:blip r:embed="rId3">
            <a:alphaModFix/>
          </a:blip>
          <a:srcRect b="0" l="0" r="0" t="0"/>
          <a:stretch/>
        </p:blipFill>
        <p:spPr>
          <a:xfrm>
            <a:off x="10287000" y="1264000"/>
            <a:ext cx="1458194" cy="1944259"/>
          </a:xfrm>
          <a:prstGeom prst="rect">
            <a:avLst/>
          </a:prstGeom>
          <a:noFill/>
          <a:ln>
            <a:noFill/>
          </a:ln>
        </p:spPr>
      </p:pic>
      <p:sp>
        <p:nvSpPr>
          <p:cNvPr id="236" name="Google Shape;236;p18"/>
          <p:cNvSpPr/>
          <p:nvPr/>
        </p:nvSpPr>
        <p:spPr>
          <a:xfrm>
            <a:off x="10435847" y="3398935"/>
            <a:ext cx="1545600" cy="646500"/>
          </a:xfrm>
          <a:prstGeom prst="wedgeEllipseCallout">
            <a:avLst>
              <a:gd fmla="val -34414" name="adj1"/>
              <a:gd fmla="val -254895" name="adj2"/>
            </a:avLst>
          </a:prstGeom>
          <a:solidFill>
            <a:srgbClr val="FFFFFF"/>
          </a:solidFill>
          <a:ln cap="flat" cmpd="sng" w="30025">
            <a:solidFill>
              <a:srgbClr val="FF0000"/>
            </a:solidFill>
            <a:prstDash val="solid"/>
            <a:round/>
            <a:headEnd len="sm" w="sm" type="none"/>
            <a:tailEnd len="sm" w="sm" type="none"/>
          </a:ln>
        </p:spPr>
        <p:txBody>
          <a:bodyPr anchorCtr="0" anchor="ctr" bIns="72025" lIns="72025" spcFirstLastPara="1" rIns="72025" wrap="square" tIns="72025">
            <a:noAutofit/>
          </a:bodyPr>
          <a:lstStyle/>
          <a:p>
            <a:pPr indent="0" lvl="0" marL="0" marR="0" rtl="0" algn="ctr">
              <a:lnSpc>
                <a:spcPct val="100000"/>
              </a:lnSpc>
              <a:spcBef>
                <a:spcPts val="0"/>
              </a:spcBef>
              <a:spcAft>
                <a:spcPts val="0"/>
              </a:spcAft>
              <a:buClr>
                <a:srgbClr val="000000"/>
              </a:buClr>
              <a:buSzPts val="1103"/>
              <a:buFont typeface="Arial"/>
              <a:buNone/>
            </a:pPr>
            <a:r>
              <a:rPr b="0" i="0" lang="en-GB" sz="1102" u="none" cap="none" strike="noStrike">
                <a:solidFill>
                  <a:srgbClr val="000000"/>
                </a:solidFill>
                <a:latin typeface="Arial"/>
                <a:ea typeface="Arial"/>
                <a:cs typeface="Arial"/>
                <a:sym typeface="Arial"/>
              </a:rPr>
              <a:t>Cut celery with knife</a:t>
            </a:r>
            <a:endParaRPr b="0" i="0" sz="1102"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3"/>
              <a:buFont typeface="Arial"/>
              <a:buNone/>
            </a:pPr>
            <a:r>
              <a:rPr b="0" i="0" lang="en-GB" sz="1102" u="none" cap="none" strike="noStrike">
                <a:solidFill>
                  <a:srgbClr val="000000"/>
                </a:solidFill>
                <a:latin typeface="Arial"/>
                <a:ea typeface="Arial"/>
                <a:cs typeface="Arial"/>
                <a:sym typeface="Arial"/>
              </a:rPr>
              <a:t>Hadi</a:t>
            </a:r>
            <a:endParaRPr b="0" i="0" sz="1202" u="none" cap="none" strike="noStrike">
              <a:solidFill>
                <a:srgbClr val="000000"/>
              </a:solidFill>
              <a:latin typeface="Arial"/>
              <a:ea typeface="Arial"/>
              <a:cs typeface="Arial"/>
              <a:sym typeface="Arial"/>
            </a:endParaRPr>
          </a:p>
        </p:txBody>
      </p:sp>
      <p:pic>
        <p:nvPicPr>
          <p:cNvPr id="237" name="Google Shape;237;p18"/>
          <p:cNvPicPr preferRelativeResize="0"/>
          <p:nvPr/>
        </p:nvPicPr>
        <p:blipFill rotWithShape="1">
          <a:blip r:embed="rId4">
            <a:alphaModFix/>
          </a:blip>
          <a:srcRect b="0" l="0" r="0" t="0"/>
          <a:stretch/>
        </p:blipFill>
        <p:spPr>
          <a:xfrm>
            <a:off x="7696300" y="1383825"/>
            <a:ext cx="1278454" cy="1704600"/>
          </a:xfrm>
          <a:prstGeom prst="rect">
            <a:avLst/>
          </a:prstGeom>
          <a:noFill/>
          <a:ln>
            <a:noFill/>
          </a:ln>
        </p:spPr>
      </p:pic>
      <p:sp>
        <p:nvSpPr>
          <p:cNvPr id="238" name="Google Shape;238;p18"/>
          <p:cNvSpPr/>
          <p:nvPr/>
        </p:nvSpPr>
        <p:spPr>
          <a:xfrm>
            <a:off x="9092926" y="1384025"/>
            <a:ext cx="1194000" cy="567000"/>
          </a:xfrm>
          <a:prstGeom prst="wedgeEllipseCallout">
            <a:avLst>
              <a:gd fmla="val -70158" name="adj1"/>
              <a:gd fmla="val 109929" name="adj2"/>
            </a:avLst>
          </a:prstGeom>
          <a:solidFill>
            <a:srgbClr val="FFFFFF"/>
          </a:solidFill>
          <a:ln cap="flat" cmpd="sng" w="26325">
            <a:solidFill>
              <a:srgbClr val="FFFF00"/>
            </a:solidFill>
            <a:prstDash val="solid"/>
            <a:round/>
            <a:headEnd len="sm" w="sm" type="none"/>
            <a:tailEnd len="sm" w="sm" type="none"/>
          </a:ln>
        </p:spPr>
        <p:txBody>
          <a:bodyPr anchorCtr="0" anchor="ctr" bIns="63150" lIns="63150" spcFirstLastPara="1" rIns="63150" wrap="square" tIns="63150">
            <a:noAutofit/>
          </a:bodyPr>
          <a:lstStyle/>
          <a:p>
            <a:pPr indent="0" lvl="0" marL="0" marR="0" rtl="0" algn="ctr">
              <a:lnSpc>
                <a:spcPct val="100000"/>
              </a:lnSpc>
              <a:spcBef>
                <a:spcPts val="0"/>
              </a:spcBef>
              <a:spcAft>
                <a:spcPts val="0"/>
              </a:spcAft>
              <a:buClr>
                <a:srgbClr val="000000"/>
              </a:buClr>
              <a:buSzPts val="967"/>
              <a:buFont typeface="Arial"/>
              <a:buNone/>
            </a:pPr>
            <a:r>
              <a:rPr b="0" i="0" lang="en-GB" sz="1200" u="none" cap="none" strike="noStrike">
                <a:solidFill>
                  <a:srgbClr val="000000"/>
                </a:solidFill>
                <a:latin typeface="Arial"/>
                <a:ea typeface="Arial"/>
                <a:cs typeface="Arial"/>
                <a:sym typeface="Arial"/>
              </a:rPr>
              <a:t>Mix</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67"/>
              <a:buFont typeface="Arial"/>
              <a:buNone/>
            </a:pPr>
            <a:r>
              <a:rPr b="0" i="0" lang="en-GB" sz="1200" u="none" cap="none" strike="noStrike">
                <a:solidFill>
                  <a:srgbClr val="000000"/>
                </a:solidFill>
                <a:latin typeface="Arial"/>
                <a:ea typeface="Arial"/>
                <a:cs typeface="Arial"/>
                <a:sym typeface="Arial"/>
              </a:rPr>
              <a:t>Rishaan</a:t>
            </a:r>
            <a:endParaRPr b="0" i="0" sz="1200" u="none" cap="none" strike="noStrike">
              <a:solidFill>
                <a:srgbClr val="000000"/>
              </a:solidFill>
              <a:latin typeface="Arial"/>
              <a:ea typeface="Arial"/>
              <a:cs typeface="Arial"/>
              <a:sym typeface="Arial"/>
            </a:endParaRPr>
          </a:p>
        </p:txBody>
      </p:sp>
      <p:pic>
        <p:nvPicPr>
          <p:cNvPr id="239" name="Google Shape;239;p18"/>
          <p:cNvPicPr preferRelativeResize="0"/>
          <p:nvPr/>
        </p:nvPicPr>
        <p:blipFill rotWithShape="1">
          <a:blip r:embed="rId5">
            <a:alphaModFix/>
          </a:blip>
          <a:srcRect b="0" l="0" r="0" t="0"/>
          <a:stretch/>
        </p:blipFill>
        <p:spPr>
          <a:xfrm>
            <a:off x="7696300" y="3208251"/>
            <a:ext cx="1200355" cy="1600474"/>
          </a:xfrm>
          <a:prstGeom prst="rect">
            <a:avLst/>
          </a:prstGeom>
          <a:noFill/>
          <a:ln>
            <a:noFill/>
          </a:ln>
        </p:spPr>
      </p:pic>
      <p:sp>
        <p:nvSpPr>
          <p:cNvPr id="240" name="Google Shape;240;p18"/>
          <p:cNvSpPr/>
          <p:nvPr/>
        </p:nvSpPr>
        <p:spPr>
          <a:xfrm>
            <a:off x="8955500" y="3004201"/>
            <a:ext cx="1458300" cy="749700"/>
          </a:xfrm>
          <a:prstGeom prst="wedgeEllipseCallout">
            <a:avLst>
              <a:gd fmla="val -59561" name="adj1"/>
              <a:gd fmla="val 71639" name="adj2"/>
            </a:avLst>
          </a:prstGeom>
          <a:solidFill>
            <a:srgbClr val="FFFFFF"/>
          </a:solidFill>
          <a:ln cap="flat" cmpd="sng" w="24700">
            <a:solidFill>
              <a:srgbClr val="FFC000"/>
            </a:solidFill>
            <a:prstDash val="solid"/>
            <a:round/>
            <a:headEnd len="sm" w="sm" type="none"/>
            <a:tailEnd len="sm" w="sm" type="none"/>
          </a:ln>
        </p:spPr>
        <p:txBody>
          <a:bodyPr anchorCtr="0" anchor="ctr" bIns="59275" lIns="59275" spcFirstLastPara="1" rIns="59275" wrap="square" tIns="59275">
            <a:noAutofit/>
          </a:bodyPr>
          <a:lstStyle/>
          <a:p>
            <a:pPr indent="0" lvl="0" marL="0" marR="0" rtl="0" algn="ctr">
              <a:lnSpc>
                <a:spcPct val="100000"/>
              </a:lnSpc>
              <a:spcBef>
                <a:spcPts val="0"/>
              </a:spcBef>
              <a:spcAft>
                <a:spcPts val="0"/>
              </a:spcAft>
              <a:buClr>
                <a:srgbClr val="000000"/>
              </a:buClr>
              <a:buSzPts val="908"/>
              <a:buFont typeface="Arial"/>
              <a:buNone/>
            </a:pPr>
            <a:r>
              <a:rPr b="0" i="0" lang="en-GB" sz="1307" u="none" cap="none" strike="noStrike">
                <a:solidFill>
                  <a:srgbClr val="000000"/>
                </a:solidFill>
                <a:latin typeface="Arial"/>
                <a:ea typeface="Arial"/>
                <a:cs typeface="Arial"/>
                <a:sym typeface="Arial"/>
              </a:rPr>
              <a:t>Stir soup</a:t>
            </a:r>
            <a:endParaRPr b="0" i="0" sz="1307"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8"/>
              <a:buFont typeface="Arial"/>
              <a:buNone/>
            </a:pPr>
            <a:r>
              <a:rPr b="0" i="0" lang="en-GB" sz="1307" u="none" cap="none" strike="noStrike">
                <a:solidFill>
                  <a:srgbClr val="000000"/>
                </a:solidFill>
                <a:latin typeface="Arial"/>
                <a:ea typeface="Arial"/>
                <a:cs typeface="Arial"/>
                <a:sym typeface="Arial"/>
              </a:rPr>
              <a:t>Leo</a:t>
            </a:r>
            <a:endParaRPr b="0" i="0" sz="1307" u="none" cap="none" strike="noStrike">
              <a:solidFill>
                <a:srgbClr val="000000"/>
              </a:solidFill>
              <a:latin typeface="Arial"/>
              <a:ea typeface="Arial"/>
              <a:cs typeface="Arial"/>
              <a:sym typeface="Arial"/>
            </a:endParaRPr>
          </a:p>
        </p:txBody>
      </p:sp>
      <p:pic>
        <p:nvPicPr>
          <p:cNvPr id="241" name="Google Shape;241;p18"/>
          <p:cNvPicPr preferRelativeResize="0"/>
          <p:nvPr/>
        </p:nvPicPr>
        <p:blipFill rotWithShape="1">
          <a:blip r:embed="rId6">
            <a:alphaModFix/>
          </a:blip>
          <a:srcRect b="0" l="0" r="0" t="0"/>
          <a:stretch/>
        </p:blipFill>
        <p:spPr>
          <a:xfrm>
            <a:off x="112065" y="2547148"/>
            <a:ext cx="3609145" cy="4279763"/>
          </a:xfrm>
          <a:prstGeom prst="rect">
            <a:avLst/>
          </a:prstGeom>
          <a:noFill/>
          <a:ln>
            <a:noFill/>
          </a:ln>
        </p:spPr>
      </p:pic>
      <p:pic>
        <p:nvPicPr>
          <p:cNvPr id="242" name="Google Shape;242;p18"/>
          <p:cNvPicPr preferRelativeResize="0"/>
          <p:nvPr/>
        </p:nvPicPr>
        <p:blipFill rotWithShape="1">
          <a:blip r:embed="rId7">
            <a:alphaModFix/>
          </a:blip>
          <a:srcRect b="0" l="0" r="0" t="0"/>
          <a:stretch/>
        </p:blipFill>
        <p:spPr>
          <a:xfrm>
            <a:off x="3803378" y="1064303"/>
            <a:ext cx="2050477" cy="2773824"/>
          </a:xfrm>
          <a:prstGeom prst="rect">
            <a:avLst/>
          </a:prstGeom>
          <a:noFill/>
          <a:ln>
            <a:noFill/>
          </a:ln>
        </p:spPr>
      </p:pic>
      <p:pic>
        <p:nvPicPr>
          <p:cNvPr id="243" name="Google Shape;243;p18"/>
          <p:cNvPicPr preferRelativeResize="0"/>
          <p:nvPr/>
        </p:nvPicPr>
        <p:blipFill rotWithShape="1">
          <a:blip r:embed="rId8">
            <a:alphaModFix/>
          </a:blip>
          <a:srcRect b="0" l="0" r="0" t="0"/>
          <a:stretch/>
        </p:blipFill>
        <p:spPr>
          <a:xfrm>
            <a:off x="3758183" y="3941652"/>
            <a:ext cx="3835197" cy="2885259"/>
          </a:xfrm>
          <a:prstGeom prst="rect">
            <a:avLst/>
          </a:prstGeom>
          <a:noFill/>
          <a:ln>
            <a:noFill/>
          </a:ln>
        </p:spPr>
      </p:pic>
      <p:sp>
        <p:nvSpPr>
          <p:cNvPr id="244" name="Google Shape;244;p18"/>
          <p:cNvSpPr/>
          <p:nvPr/>
        </p:nvSpPr>
        <p:spPr>
          <a:xfrm>
            <a:off x="5941121" y="3088425"/>
            <a:ext cx="1507662" cy="749701"/>
          </a:xfrm>
          <a:prstGeom prst="wedgeRectCallout">
            <a:avLst>
              <a:gd fmla="val -29985" name="adj1"/>
              <a:gd fmla="val 84858" name="adj2"/>
            </a:avLst>
          </a:prstGeom>
          <a:solidFill>
            <a:schemeClr val="lt2"/>
          </a:solidFill>
          <a:ln cap="flat" cmpd="sng" w="25400">
            <a:solidFill>
              <a:srgbClr val="1941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“Pasta with sauce and peas”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Hafsa</a:t>
            </a:r>
            <a:endParaRPr b="0" i="0" sz="1400" u="none" cap="none" strike="noStrike">
              <a:solidFill>
                <a:srgbClr val="000000"/>
              </a:solidFill>
              <a:latin typeface="Arial"/>
              <a:ea typeface="Arial"/>
              <a:cs typeface="Arial"/>
              <a:sym typeface="Arial"/>
            </a:endParaRPr>
          </a:p>
        </p:txBody>
      </p:sp>
      <p:pic>
        <p:nvPicPr>
          <p:cNvPr id="245" name="Google Shape;245;p18"/>
          <p:cNvPicPr preferRelativeResize="0"/>
          <p:nvPr/>
        </p:nvPicPr>
        <p:blipFill rotWithShape="1">
          <a:blip r:embed="rId9">
            <a:alphaModFix/>
          </a:blip>
          <a:srcRect b="0" l="0" r="0" t="0"/>
          <a:stretch/>
        </p:blipFill>
        <p:spPr>
          <a:xfrm>
            <a:off x="10578375" y="4412950"/>
            <a:ext cx="875462" cy="1167283"/>
          </a:xfrm>
          <a:prstGeom prst="rect">
            <a:avLst/>
          </a:prstGeom>
          <a:noFill/>
          <a:ln>
            <a:noFill/>
          </a:ln>
        </p:spPr>
      </p:pic>
      <p:pic>
        <p:nvPicPr>
          <p:cNvPr id="246" name="Google Shape;246;p18"/>
          <p:cNvPicPr preferRelativeResize="0"/>
          <p:nvPr/>
        </p:nvPicPr>
        <p:blipFill rotWithShape="1">
          <a:blip r:embed="rId10">
            <a:alphaModFix/>
          </a:blip>
          <a:srcRect b="0" l="0" r="0" t="0"/>
          <a:stretch/>
        </p:blipFill>
        <p:spPr>
          <a:xfrm>
            <a:off x="9509550" y="5258589"/>
            <a:ext cx="996750" cy="1329000"/>
          </a:xfrm>
          <a:prstGeom prst="rect">
            <a:avLst/>
          </a:prstGeom>
          <a:noFill/>
          <a:ln>
            <a:noFill/>
          </a:ln>
        </p:spPr>
      </p:pic>
      <p:pic>
        <p:nvPicPr>
          <p:cNvPr id="247" name="Google Shape;247;p18"/>
          <p:cNvPicPr preferRelativeResize="0"/>
          <p:nvPr/>
        </p:nvPicPr>
        <p:blipFill rotWithShape="1">
          <a:blip r:embed="rId11">
            <a:alphaModFix/>
          </a:blip>
          <a:srcRect b="0" l="0" r="0" t="0"/>
          <a:stretch/>
        </p:blipFill>
        <p:spPr>
          <a:xfrm>
            <a:off x="9509550" y="4013362"/>
            <a:ext cx="875452" cy="1167254"/>
          </a:xfrm>
          <a:prstGeom prst="rect">
            <a:avLst/>
          </a:prstGeom>
          <a:noFill/>
          <a:ln>
            <a:noFill/>
          </a:ln>
        </p:spPr>
      </p:pic>
      <p:pic>
        <p:nvPicPr>
          <p:cNvPr id="248" name="Google Shape;248;p18"/>
          <p:cNvPicPr preferRelativeResize="0"/>
          <p:nvPr/>
        </p:nvPicPr>
        <p:blipFill rotWithShape="1">
          <a:blip r:embed="rId12">
            <a:alphaModFix/>
          </a:blip>
          <a:srcRect b="0" l="0" r="0" t="0"/>
          <a:stretch/>
        </p:blipFill>
        <p:spPr>
          <a:xfrm>
            <a:off x="7778700" y="4928547"/>
            <a:ext cx="1680000" cy="16047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9"/>
          <p:cNvSpPr txBox="1"/>
          <p:nvPr>
            <p:ph type="title"/>
          </p:nvPr>
        </p:nvSpPr>
        <p:spPr>
          <a:xfrm>
            <a:off x="905256" y="590668"/>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High Quality Work </a:t>
            </a:r>
            <a:br>
              <a:rPr lang="en-GB"/>
            </a:br>
            <a:r>
              <a:rPr lang="en-GB"/>
              <a:t>KS1</a:t>
            </a:r>
            <a:endParaRPr/>
          </a:p>
        </p:txBody>
      </p:sp>
      <p:pic>
        <p:nvPicPr>
          <p:cNvPr id="254" name="Google Shape;254;p19"/>
          <p:cNvPicPr preferRelativeResize="0"/>
          <p:nvPr/>
        </p:nvPicPr>
        <p:blipFill rotWithShape="1">
          <a:blip r:embed="rId3">
            <a:alphaModFix/>
          </a:blip>
          <a:srcRect b="0" l="0" r="0" t="0"/>
          <a:stretch/>
        </p:blipFill>
        <p:spPr>
          <a:xfrm>
            <a:off x="6720325" y="360634"/>
            <a:ext cx="2428625" cy="2944641"/>
          </a:xfrm>
          <a:prstGeom prst="rect">
            <a:avLst/>
          </a:prstGeom>
          <a:noFill/>
          <a:ln>
            <a:noFill/>
          </a:ln>
        </p:spPr>
      </p:pic>
      <p:pic>
        <p:nvPicPr>
          <p:cNvPr id="255" name="Google Shape;255;p19"/>
          <p:cNvPicPr preferRelativeResize="0"/>
          <p:nvPr/>
        </p:nvPicPr>
        <p:blipFill rotWithShape="1">
          <a:blip r:embed="rId4">
            <a:alphaModFix/>
          </a:blip>
          <a:srcRect b="0" l="0" r="0" t="0"/>
          <a:stretch/>
        </p:blipFill>
        <p:spPr>
          <a:xfrm>
            <a:off x="9440148" y="111900"/>
            <a:ext cx="2428625" cy="3322674"/>
          </a:xfrm>
          <a:prstGeom prst="rect">
            <a:avLst/>
          </a:prstGeom>
          <a:noFill/>
          <a:ln>
            <a:noFill/>
          </a:ln>
        </p:spPr>
      </p:pic>
      <p:pic>
        <p:nvPicPr>
          <p:cNvPr id="256" name="Google Shape;256;p19"/>
          <p:cNvPicPr preferRelativeResize="0"/>
          <p:nvPr/>
        </p:nvPicPr>
        <p:blipFill rotWithShape="1">
          <a:blip r:embed="rId5">
            <a:alphaModFix/>
          </a:blip>
          <a:srcRect b="0" l="0" r="0" t="0"/>
          <a:stretch/>
        </p:blipFill>
        <p:spPr>
          <a:xfrm rot="5400000">
            <a:off x="7486339" y="2992565"/>
            <a:ext cx="2382175" cy="3533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0"/>
          <p:cNvSpPr txBox="1"/>
          <p:nvPr>
            <p:ph type="title"/>
          </p:nvPr>
        </p:nvSpPr>
        <p:spPr>
          <a:xfrm>
            <a:off x="905256" y="590668"/>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High Quality Work </a:t>
            </a:r>
            <a:br>
              <a:rPr lang="en-GB"/>
            </a:br>
            <a:r>
              <a:rPr lang="en-GB"/>
              <a:t>KS2</a:t>
            </a:r>
            <a:endParaRPr/>
          </a:p>
        </p:txBody>
      </p:sp>
      <p:pic>
        <p:nvPicPr>
          <p:cNvPr id="262" name="Google Shape;262;p20"/>
          <p:cNvPicPr preferRelativeResize="0"/>
          <p:nvPr/>
        </p:nvPicPr>
        <p:blipFill rotWithShape="1">
          <a:blip r:embed="rId3">
            <a:alphaModFix/>
          </a:blip>
          <a:srcRect b="0" l="0" r="0" t="0"/>
          <a:stretch/>
        </p:blipFill>
        <p:spPr>
          <a:xfrm rot="5400000">
            <a:off x="9028646" y="672719"/>
            <a:ext cx="3433332" cy="2444989"/>
          </a:xfrm>
          <a:prstGeom prst="rect">
            <a:avLst/>
          </a:prstGeom>
          <a:noFill/>
          <a:ln>
            <a:noFill/>
          </a:ln>
        </p:spPr>
      </p:pic>
      <p:pic>
        <p:nvPicPr>
          <p:cNvPr id="263" name="Google Shape;263;p20"/>
          <p:cNvPicPr preferRelativeResize="0"/>
          <p:nvPr/>
        </p:nvPicPr>
        <p:blipFill rotWithShape="1">
          <a:blip r:embed="rId4">
            <a:alphaModFix/>
          </a:blip>
          <a:srcRect b="0" l="0" r="0" t="0"/>
          <a:stretch/>
        </p:blipFill>
        <p:spPr>
          <a:xfrm rot="-5400000">
            <a:off x="1148312" y="1065563"/>
            <a:ext cx="2454950" cy="3964874"/>
          </a:xfrm>
          <a:prstGeom prst="rect">
            <a:avLst/>
          </a:prstGeom>
          <a:noFill/>
          <a:ln>
            <a:noFill/>
          </a:ln>
        </p:spPr>
      </p:pic>
      <p:pic>
        <p:nvPicPr>
          <p:cNvPr id="264" name="Google Shape;264;p20"/>
          <p:cNvPicPr preferRelativeResize="0"/>
          <p:nvPr/>
        </p:nvPicPr>
        <p:blipFill rotWithShape="1">
          <a:blip r:embed="rId5">
            <a:alphaModFix/>
          </a:blip>
          <a:srcRect b="0" l="0" r="0" t="0"/>
          <a:stretch/>
        </p:blipFill>
        <p:spPr>
          <a:xfrm rot="-5400000">
            <a:off x="6409548" y="666906"/>
            <a:ext cx="3433333" cy="2444988"/>
          </a:xfrm>
          <a:prstGeom prst="rect">
            <a:avLst/>
          </a:prstGeom>
          <a:noFill/>
          <a:ln>
            <a:noFill/>
          </a:ln>
        </p:spPr>
      </p:pic>
      <p:pic>
        <p:nvPicPr>
          <p:cNvPr descr="A notebook with writing on it&#10;&#10;AI-generated content may be incorrect." id="265" name="Google Shape;265;p20"/>
          <p:cNvPicPr preferRelativeResize="0"/>
          <p:nvPr/>
        </p:nvPicPr>
        <p:blipFill rotWithShape="1">
          <a:blip r:embed="rId6">
            <a:alphaModFix/>
          </a:blip>
          <a:srcRect b="8198" l="0" r="0" t="2400"/>
          <a:stretch/>
        </p:blipFill>
        <p:spPr>
          <a:xfrm rot="-5400000">
            <a:off x="6552986" y="4316216"/>
            <a:ext cx="2961414" cy="1985629"/>
          </a:xfrm>
          <a:prstGeom prst="rect">
            <a:avLst/>
          </a:prstGeom>
          <a:noFill/>
          <a:ln>
            <a:noFill/>
          </a:ln>
        </p:spPr>
      </p:pic>
      <p:pic>
        <p:nvPicPr>
          <p:cNvPr descr="A notebook with writing on it&#10;&#10;AI-generated content may be incorrect." id="266" name="Google Shape;266;p20"/>
          <p:cNvPicPr preferRelativeResize="0"/>
          <p:nvPr/>
        </p:nvPicPr>
        <p:blipFill rotWithShape="1">
          <a:blip r:embed="rId7">
            <a:alphaModFix/>
          </a:blip>
          <a:srcRect b="8201" l="3875" r="0" t="6449"/>
          <a:stretch/>
        </p:blipFill>
        <p:spPr>
          <a:xfrm rot="-5400002">
            <a:off x="8584257" y="4326377"/>
            <a:ext cx="2981738" cy="19856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3"/>
          <p:cNvSpPr txBox="1"/>
          <p:nvPr>
            <p:ph type="title"/>
          </p:nvPr>
        </p:nvSpPr>
        <p:spPr>
          <a:xfrm>
            <a:off x="905256" y="590668"/>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Rationale and Curriculum Intent </a:t>
            </a:r>
            <a:endParaRPr/>
          </a:p>
        </p:txBody>
      </p:sp>
      <p:sp>
        <p:nvSpPr>
          <p:cNvPr id="110" name="Google Shape;110;p3"/>
          <p:cNvSpPr txBox="1"/>
          <p:nvPr/>
        </p:nvSpPr>
        <p:spPr>
          <a:xfrm>
            <a:off x="335488" y="1719550"/>
            <a:ext cx="11054400" cy="4289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000"/>
              </a:spcBef>
              <a:spcAft>
                <a:spcPts val="0"/>
              </a:spcAft>
              <a:buClr>
                <a:srgbClr val="000000"/>
              </a:buClr>
              <a:buSzPts val="2000"/>
              <a:buFont typeface="Arial"/>
              <a:buNone/>
            </a:pPr>
            <a:r>
              <a:rPr b="0" i="0" lang="en-GB" sz="2000" u="none" cap="none" strike="noStrike">
                <a:solidFill>
                  <a:schemeClr val="dk1"/>
                </a:solidFill>
                <a:latin typeface="Arial"/>
                <a:ea typeface="Arial"/>
                <a:cs typeface="Arial"/>
                <a:sym typeface="Arial"/>
              </a:rPr>
              <a:t>Religious Education at Latchford St James is central to our deeply Christian character. It is a key way in which the school works towards </a:t>
            </a:r>
            <a:r>
              <a:rPr lang="en-GB" sz="2000">
                <a:solidFill>
                  <a:schemeClr val="dk1"/>
                </a:solidFill>
              </a:rPr>
              <a:t>‘</a:t>
            </a:r>
            <a:r>
              <a:rPr b="0" i="1" lang="en-GB" sz="2000" u="none" cap="none" strike="noStrike">
                <a:solidFill>
                  <a:schemeClr val="dk1"/>
                </a:solidFill>
                <a:latin typeface="Arial"/>
                <a:ea typeface="Arial"/>
                <a:cs typeface="Arial"/>
                <a:sym typeface="Arial"/>
              </a:rPr>
              <a:t>being strong and courageous, not afraid</a:t>
            </a:r>
            <a:r>
              <a:rPr i="1" lang="en-GB" sz="2000">
                <a:solidFill>
                  <a:schemeClr val="dk1"/>
                </a:solidFill>
              </a:rPr>
              <a:t> or</a:t>
            </a:r>
            <a:r>
              <a:rPr b="0" i="1" lang="en-GB" sz="2000" u="none" cap="none" strike="noStrike">
                <a:solidFill>
                  <a:schemeClr val="dk1"/>
                </a:solidFill>
                <a:latin typeface="Arial"/>
                <a:ea typeface="Arial"/>
                <a:cs typeface="Arial"/>
                <a:sym typeface="Arial"/>
              </a:rPr>
              <a:t> discourage</a:t>
            </a:r>
            <a:r>
              <a:rPr i="1" lang="en-GB" sz="2000">
                <a:solidFill>
                  <a:schemeClr val="dk1"/>
                </a:solidFill>
              </a:rPr>
              <a:t>d</a:t>
            </a:r>
            <a:r>
              <a:rPr lang="en-GB" sz="2000">
                <a:solidFill>
                  <a:schemeClr val="dk1"/>
                </a:solidFill>
              </a:rPr>
              <a:t>’ </a:t>
            </a:r>
            <a:r>
              <a:rPr b="0" i="0" lang="en-GB" sz="2000" u="none" cap="none" strike="noStrike">
                <a:solidFill>
                  <a:schemeClr val="dk1"/>
                </a:solidFill>
                <a:latin typeface="Arial"/>
                <a:ea typeface="Arial"/>
                <a:cs typeface="Arial"/>
                <a:sym typeface="Arial"/>
              </a:rPr>
              <a:t>through growth in body, mind and spirit. We study religion within a Christian context, reflecting the Anglican tradition of our school and aim for the highest standards of excellence. We provide a safe space for each unique individual to explore their beliefs, whatever those beliefs might be.</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2000"/>
              </a:spcBef>
              <a:spcAft>
                <a:spcPts val="0"/>
              </a:spcAft>
              <a:buClr>
                <a:srgbClr val="000000"/>
              </a:buClr>
              <a:buSzPts val="2000"/>
              <a:buFont typeface="Arial"/>
              <a:buNone/>
            </a:pPr>
            <a:r>
              <a:rPr b="0" i="0" lang="en-GB" sz="2000" u="none" cap="none" strike="noStrike">
                <a:solidFill>
                  <a:schemeClr val="dk1"/>
                </a:solidFill>
                <a:latin typeface="Arial"/>
                <a:ea typeface="Arial"/>
                <a:cs typeface="Arial"/>
                <a:sym typeface="Arial"/>
              </a:rPr>
              <a:t>We aim to provide pupils with a well - developed understanding of the Christian faith as possible, alongside promoting love and understanding for other faiths. Children gain understanding of Christian values through their study of RE. Their studies help them to understand why values such as Love, Respect, Compassion and Kindness  are important and help them to understand Christian theological teaching about these values. We hope that pupils will also be presented with challenges to some of the values that are current in modern materialistic society.</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344d40b773c_2_27"/>
          <p:cNvSpPr txBox="1"/>
          <p:nvPr/>
        </p:nvSpPr>
        <p:spPr>
          <a:xfrm>
            <a:off x="527850" y="2100725"/>
            <a:ext cx="106698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Arial"/>
                <a:ea typeface="Arial"/>
                <a:cs typeface="Arial"/>
                <a:sym typeface="Arial"/>
              </a:rPr>
              <a:t>Religious Education enables children to investigate and reflect on some of the most fundamental questions asked by people. At Latchford St James we develop the children’s knowledge and understanding of the major world faiths. We enable children to develop a sound knowledge not only of Christianity but also of other world religions. Children reflect on what it means to have a faith and to develop their spiritual knowledge and understanding. We help the children learn from religions as well as about religions.</a:t>
            </a:r>
            <a:endParaRPr b="0" i="0" sz="2000" u="none" cap="none" strike="noStrike">
              <a:solidFill>
                <a:srgbClr val="000000"/>
              </a:solidFill>
              <a:latin typeface="Arial"/>
              <a:ea typeface="Arial"/>
              <a:cs typeface="Arial"/>
              <a:sym typeface="Arial"/>
            </a:endParaRPr>
          </a:p>
        </p:txBody>
      </p:sp>
      <p:sp>
        <p:nvSpPr>
          <p:cNvPr id="116" name="Google Shape;116;g344d40b773c_2_27"/>
          <p:cNvSpPr txBox="1"/>
          <p:nvPr>
            <p:ph type="title"/>
          </p:nvPr>
        </p:nvSpPr>
        <p:spPr>
          <a:xfrm>
            <a:off x="905256" y="590668"/>
            <a:ext cx="9915000" cy="1329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Rationale and Curriculum Intent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344d40b773c_2_13"/>
          <p:cNvSpPr txBox="1"/>
          <p:nvPr>
            <p:ph type="title"/>
          </p:nvPr>
        </p:nvSpPr>
        <p:spPr>
          <a:xfrm>
            <a:off x="931106" y="202818"/>
            <a:ext cx="9915000" cy="1329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Rationale and Curriculum Intent </a:t>
            </a:r>
            <a:endParaRPr/>
          </a:p>
        </p:txBody>
      </p:sp>
      <p:sp>
        <p:nvSpPr>
          <p:cNvPr id="122" name="Google Shape;122;g344d40b773c_2_13"/>
          <p:cNvSpPr txBox="1"/>
          <p:nvPr/>
        </p:nvSpPr>
        <p:spPr>
          <a:xfrm>
            <a:off x="429625" y="1714875"/>
            <a:ext cx="11481000" cy="448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000"/>
              </a:spcBef>
              <a:spcAft>
                <a:spcPts val="0"/>
              </a:spcAft>
              <a:buClr>
                <a:srgbClr val="000000"/>
              </a:buClr>
              <a:buSzPts val="2000"/>
              <a:buFont typeface="Arial"/>
              <a:buNone/>
            </a:pPr>
            <a:r>
              <a:rPr b="0" i="0" lang="en-GB" sz="2000" u="none" cap="none" strike="noStrike">
                <a:solidFill>
                  <a:schemeClr val="dk1"/>
                </a:solidFill>
                <a:latin typeface="Arial"/>
                <a:ea typeface="Arial"/>
                <a:cs typeface="Arial"/>
                <a:sym typeface="Arial"/>
              </a:rPr>
              <a:t>Aims of Religious Education are to help children;</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200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Have learning opportunities and a learning environment where Christian values are central to the ethos of the school and moral development,</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Develop an awareness of spiritual and moral issues in life experiences,</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Develop knowledge and understanding of Christianity and other major world religions and value systems found in Britain and the wider world,</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Develop an understanding of what it means to be committed to a religious tradition</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To be able to reflect on their own experiences,</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Develop an understanding of religious traditions and to appreciate the cultural differences in Britain today,</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Develop investigative and research skills and to enable them to make reasoned judgments about religious issues,</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Have respect for other people’s views and to celebrate the diversity in society.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4"/>
          <p:cNvSpPr txBox="1"/>
          <p:nvPr>
            <p:ph type="title"/>
          </p:nvPr>
        </p:nvSpPr>
        <p:spPr>
          <a:xfrm>
            <a:off x="905256" y="590668"/>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Curriculum Implementation</a:t>
            </a:r>
            <a:endParaRPr/>
          </a:p>
        </p:txBody>
      </p:sp>
      <p:sp>
        <p:nvSpPr>
          <p:cNvPr id="128" name="Google Shape;128;p4"/>
          <p:cNvSpPr txBox="1"/>
          <p:nvPr>
            <p:ph idx="1" type="body"/>
          </p:nvPr>
        </p:nvSpPr>
        <p:spPr>
          <a:xfrm>
            <a:off x="914400" y="1919672"/>
            <a:ext cx="10146890" cy="4347659"/>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15000"/>
              </a:lnSpc>
              <a:spcBef>
                <a:spcPts val="1200"/>
              </a:spcBef>
              <a:spcAft>
                <a:spcPts val="0"/>
              </a:spcAft>
              <a:buClr>
                <a:schemeClr val="dk1"/>
              </a:buClr>
              <a:buSzPct val="55000"/>
              <a:buFont typeface="Arial"/>
              <a:buNone/>
            </a:pPr>
            <a:r>
              <a:rPr lang="en-GB"/>
              <a:t>RE that is inclusive for all. </a:t>
            </a:r>
            <a:endParaRPr/>
          </a:p>
          <a:p>
            <a:pPr indent="0" lvl="0" marL="0" rtl="0" algn="l">
              <a:lnSpc>
                <a:spcPct val="115000"/>
              </a:lnSpc>
              <a:spcBef>
                <a:spcPts val="1200"/>
              </a:spcBef>
              <a:spcAft>
                <a:spcPts val="0"/>
              </a:spcAft>
              <a:buClr>
                <a:schemeClr val="dk1"/>
              </a:buClr>
              <a:buSzPct val="55000"/>
              <a:buFont typeface="Arial"/>
              <a:buNone/>
            </a:pPr>
            <a:r>
              <a:rPr lang="en-GB"/>
              <a:t>Religious Education at Latchford St James supports our commitment to meeting the needs of each unique individual. It is inclusive of all. We encourage pupils to share with us in our faith journey. We are committed to nurturing pupils who have a faith commitment as they develop their theological thinking. However, we also respect the differing views represented in our school and we are aware that we may all have differing views which are respected.</a:t>
            </a:r>
            <a:endParaRPr/>
          </a:p>
          <a:p>
            <a:pPr indent="0" lvl="0" marL="0" rtl="0" algn="l">
              <a:lnSpc>
                <a:spcPct val="115000"/>
              </a:lnSpc>
              <a:spcBef>
                <a:spcPts val="1200"/>
              </a:spcBef>
              <a:spcAft>
                <a:spcPts val="1200"/>
              </a:spcAft>
              <a:buSzPct val="55000"/>
              <a:buNone/>
            </a:pPr>
            <a:r>
              <a:rPr lang="en-GB"/>
              <a:t>Our classrooms are spaces for thinking where all, including the teacher, are engaged on a learning journey. We start and finish the journey in different places but respect the viewpoints and beliefs of all who share the journey. We encourage pupils to wrestle with challenging questions about God, faith and our world. We are committed to showing ‘care’ through being  inclusive as Jesus was inclusive, ‘challenge’ by prompting questioning as Jesus prompted questioning and ‘celebrate’ the learning pupils make as they evaluate issues for themselves.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5"/>
          <p:cNvSpPr txBox="1"/>
          <p:nvPr>
            <p:ph type="title"/>
          </p:nvPr>
        </p:nvSpPr>
        <p:spPr>
          <a:xfrm>
            <a:off x="924232" y="108155"/>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Curriculum Impact</a:t>
            </a:r>
            <a:endParaRPr/>
          </a:p>
        </p:txBody>
      </p:sp>
      <p:sp>
        <p:nvSpPr>
          <p:cNvPr id="134" name="Google Shape;134;p5"/>
          <p:cNvSpPr txBox="1"/>
          <p:nvPr>
            <p:ph idx="1" type="body"/>
          </p:nvPr>
        </p:nvSpPr>
        <p:spPr>
          <a:xfrm>
            <a:off x="401100" y="1134900"/>
            <a:ext cx="11389800" cy="5376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000"/>
              <a:buNone/>
            </a:pPr>
            <a:r>
              <a:rPr b="1" lang="en-GB" sz="1600">
                <a:solidFill>
                  <a:schemeClr val="dk1"/>
                </a:solidFill>
              </a:rPr>
              <a:t>Knowledge &amp; Understanding</a:t>
            </a:r>
            <a:endParaRPr b="1" sz="1600">
              <a:solidFill>
                <a:schemeClr val="dk1"/>
              </a:solidFill>
            </a:endParaRPr>
          </a:p>
          <a:p>
            <a:pPr indent="0" lvl="0" marL="0" rtl="0" algn="l">
              <a:lnSpc>
                <a:spcPct val="120000"/>
              </a:lnSpc>
              <a:spcBef>
                <a:spcPts val="0"/>
              </a:spcBef>
              <a:spcAft>
                <a:spcPts val="0"/>
              </a:spcAft>
              <a:buSzPts val="2000"/>
              <a:buNone/>
            </a:pPr>
            <a:r>
              <a:rPr lang="en-GB" sz="1600">
                <a:solidFill>
                  <a:schemeClr val="dk1"/>
                </a:solidFill>
              </a:rPr>
              <a:t>Pupils gain a deep understanding of Christianity and other faiths/worldviews; improve religious vocabulary; gain a better grasp of beliefs, practices, and how faith shapes people’s lives.</a:t>
            </a:r>
            <a:endParaRPr sz="1600">
              <a:solidFill>
                <a:schemeClr val="dk1"/>
              </a:solidFill>
            </a:endParaRPr>
          </a:p>
          <a:p>
            <a:pPr indent="0" lvl="0" marL="0" rtl="0" algn="l">
              <a:lnSpc>
                <a:spcPct val="120000"/>
              </a:lnSpc>
              <a:spcBef>
                <a:spcPts val="0"/>
              </a:spcBef>
              <a:spcAft>
                <a:spcPts val="0"/>
              </a:spcAft>
              <a:buSzPts val="2000"/>
              <a:buNone/>
            </a:pPr>
            <a:r>
              <a:rPr b="1" lang="en-GB" sz="1600">
                <a:solidFill>
                  <a:schemeClr val="dk1"/>
                </a:solidFill>
              </a:rPr>
              <a:t>Enquiry &amp; Critical Thinking</a:t>
            </a:r>
            <a:endParaRPr b="1" sz="1600">
              <a:solidFill>
                <a:schemeClr val="dk1"/>
              </a:solidFill>
            </a:endParaRPr>
          </a:p>
          <a:p>
            <a:pPr indent="0" lvl="0" marL="0" rtl="0" algn="l">
              <a:lnSpc>
                <a:spcPct val="120000"/>
              </a:lnSpc>
              <a:spcBef>
                <a:spcPts val="0"/>
              </a:spcBef>
              <a:spcAft>
                <a:spcPts val="0"/>
              </a:spcAft>
              <a:buSzPts val="2000"/>
              <a:buNone/>
            </a:pPr>
            <a:r>
              <a:rPr lang="en-GB" sz="1600">
                <a:solidFill>
                  <a:schemeClr val="dk1"/>
                </a:solidFill>
              </a:rPr>
              <a:t>Pupils should be able to ask reflective and challenging questions; engage with “ultimate questions” (meaning, purpose etc.); analyze, interpret and evaluate religious and ethical issues.</a:t>
            </a:r>
            <a:endParaRPr sz="1600">
              <a:solidFill>
                <a:schemeClr val="dk1"/>
              </a:solidFill>
            </a:endParaRPr>
          </a:p>
          <a:p>
            <a:pPr indent="0" lvl="0" marL="0" rtl="0" algn="l">
              <a:lnSpc>
                <a:spcPct val="120000"/>
              </a:lnSpc>
              <a:spcBef>
                <a:spcPts val="0"/>
              </a:spcBef>
              <a:spcAft>
                <a:spcPts val="0"/>
              </a:spcAft>
              <a:buSzPts val="2000"/>
              <a:buNone/>
            </a:pPr>
            <a:r>
              <a:rPr b="1" lang="en-GB" sz="1600">
                <a:solidFill>
                  <a:schemeClr val="dk1"/>
                </a:solidFill>
              </a:rPr>
              <a:t>Spiritual, Moral, Social, Cultural (SMSC) Development</a:t>
            </a:r>
            <a:endParaRPr b="1" sz="1600">
              <a:solidFill>
                <a:schemeClr val="dk1"/>
              </a:solidFill>
            </a:endParaRPr>
          </a:p>
          <a:p>
            <a:pPr indent="0" lvl="0" marL="0" rtl="0" algn="l">
              <a:lnSpc>
                <a:spcPct val="120000"/>
              </a:lnSpc>
              <a:spcBef>
                <a:spcPts val="0"/>
              </a:spcBef>
              <a:spcAft>
                <a:spcPts val="0"/>
              </a:spcAft>
              <a:buSzPts val="2000"/>
              <a:buNone/>
            </a:pPr>
            <a:r>
              <a:rPr lang="en-GB" sz="1600">
                <a:solidFill>
                  <a:schemeClr val="dk1"/>
                </a:solidFill>
              </a:rPr>
              <a:t>The syllabus contributes significantly to spiritual growth; moral development; cultural understanding; respect and empathy for others; personal reflection.</a:t>
            </a:r>
            <a:endParaRPr sz="1600">
              <a:solidFill>
                <a:schemeClr val="dk1"/>
              </a:solidFill>
            </a:endParaRPr>
          </a:p>
          <a:p>
            <a:pPr indent="0" lvl="0" marL="0" rtl="0" algn="l">
              <a:lnSpc>
                <a:spcPct val="120000"/>
              </a:lnSpc>
              <a:spcBef>
                <a:spcPts val="0"/>
              </a:spcBef>
              <a:spcAft>
                <a:spcPts val="0"/>
              </a:spcAft>
              <a:buSzPts val="2000"/>
              <a:buNone/>
            </a:pPr>
            <a:r>
              <a:rPr b="1" lang="en-GB" sz="1600">
                <a:solidFill>
                  <a:schemeClr val="dk1"/>
                </a:solidFill>
              </a:rPr>
              <a:t>Attitudes &amp; Behaviour</a:t>
            </a:r>
            <a:endParaRPr b="1" sz="1600">
              <a:solidFill>
                <a:schemeClr val="dk1"/>
              </a:solidFill>
            </a:endParaRPr>
          </a:p>
          <a:p>
            <a:pPr indent="0" lvl="0" marL="0" rtl="0" algn="l">
              <a:lnSpc>
                <a:spcPct val="120000"/>
              </a:lnSpc>
              <a:spcBef>
                <a:spcPts val="0"/>
              </a:spcBef>
              <a:spcAft>
                <a:spcPts val="0"/>
              </a:spcAft>
              <a:buSzPts val="2000"/>
              <a:buNone/>
            </a:pPr>
            <a:r>
              <a:rPr lang="en-GB" sz="1600">
                <a:solidFill>
                  <a:schemeClr val="dk1"/>
                </a:solidFill>
              </a:rPr>
              <a:t>Greater respect for diversity; improved tolerance; pupils more open-minded; able to see others’ perspectives; more confident expressing views about religion and belief.</a:t>
            </a:r>
            <a:endParaRPr sz="1600">
              <a:solidFill>
                <a:schemeClr val="dk1"/>
              </a:solidFill>
            </a:endParaRPr>
          </a:p>
          <a:p>
            <a:pPr indent="0" lvl="0" marL="0" rtl="0" algn="l">
              <a:lnSpc>
                <a:spcPct val="120000"/>
              </a:lnSpc>
              <a:spcBef>
                <a:spcPts val="0"/>
              </a:spcBef>
              <a:spcAft>
                <a:spcPts val="0"/>
              </a:spcAft>
              <a:buSzPts val="2000"/>
              <a:buNone/>
            </a:pPr>
            <a:r>
              <a:rPr b="1" lang="en-GB" sz="1600">
                <a:solidFill>
                  <a:schemeClr val="dk1"/>
                </a:solidFill>
              </a:rPr>
              <a:t>Identity &amp; Belonging</a:t>
            </a:r>
            <a:endParaRPr b="1" sz="1600">
              <a:solidFill>
                <a:schemeClr val="dk1"/>
              </a:solidFill>
            </a:endParaRPr>
          </a:p>
          <a:p>
            <a:pPr indent="0" lvl="0" marL="0" rtl="0" algn="l">
              <a:lnSpc>
                <a:spcPct val="120000"/>
              </a:lnSpc>
              <a:spcBef>
                <a:spcPts val="0"/>
              </a:spcBef>
              <a:spcAft>
                <a:spcPts val="0"/>
              </a:spcAft>
              <a:buSzPts val="2000"/>
              <a:buNone/>
            </a:pPr>
            <a:r>
              <a:rPr lang="en-GB" sz="1600">
                <a:solidFill>
                  <a:schemeClr val="dk1"/>
                </a:solidFill>
              </a:rPr>
              <a:t>Pupils connect learning to their own lives; sense of belonging in religious &amp; secular worlds; development of their own spiritual beliefs and values.</a:t>
            </a:r>
            <a:endParaRPr sz="1600">
              <a:solidFill>
                <a:schemeClr val="dk1"/>
              </a:solidFill>
            </a:endParaRPr>
          </a:p>
          <a:p>
            <a:pPr indent="0" lvl="0" marL="0" rtl="0" algn="l">
              <a:lnSpc>
                <a:spcPct val="120000"/>
              </a:lnSpc>
              <a:spcBef>
                <a:spcPts val="0"/>
              </a:spcBef>
              <a:spcAft>
                <a:spcPts val="0"/>
              </a:spcAft>
              <a:buSzPts val="2000"/>
              <a:buNone/>
            </a:pPr>
            <a:r>
              <a:rPr b="1" lang="en-GB" sz="1600">
                <a:solidFill>
                  <a:schemeClr val="dk1"/>
                </a:solidFill>
              </a:rPr>
              <a:t>Preparation for Later Life / Citizenship</a:t>
            </a:r>
            <a:endParaRPr b="1" sz="1600">
              <a:solidFill>
                <a:schemeClr val="dk1"/>
              </a:solidFill>
            </a:endParaRPr>
          </a:p>
          <a:p>
            <a:pPr indent="0" lvl="0" marL="0" rtl="0" algn="l">
              <a:lnSpc>
                <a:spcPct val="120000"/>
              </a:lnSpc>
              <a:spcBef>
                <a:spcPts val="0"/>
              </a:spcBef>
              <a:spcAft>
                <a:spcPts val="0"/>
              </a:spcAft>
              <a:buSzPts val="2000"/>
              <a:buNone/>
            </a:pPr>
            <a:r>
              <a:rPr lang="en-GB" sz="1600">
                <a:solidFill>
                  <a:schemeClr val="dk1"/>
                </a:solidFill>
              </a:rPr>
              <a:t>Pupils better equipped to live in a multi-faith society; ability to engage in respectful dialogue; moral and ethical awareness; sense of responsibility; understanding of global religion issues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6"/>
          <p:cNvSpPr txBox="1"/>
          <p:nvPr>
            <p:ph type="title"/>
          </p:nvPr>
        </p:nvSpPr>
        <p:spPr>
          <a:xfrm>
            <a:off x="308248" y="150507"/>
            <a:ext cx="1178404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Christian Values and UNICEF Rights</a:t>
            </a:r>
            <a:endParaRPr/>
          </a:p>
        </p:txBody>
      </p:sp>
      <p:sp>
        <p:nvSpPr>
          <p:cNvPr id="140" name="Google Shape;140;p6"/>
          <p:cNvSpPr txBox="1"/>
          <p:nvPr/>
        </p:nvSpPr>
        <p:spPr>
          <a:xfrm>
            <a:off x="5644850" y="1938300"/>
            <a:ext cx="5587800" cy="29814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15000"/>
              </a:lnSpc>
              <a:spcBef>
                <a:spcPts val="1400"/>
              </a:spcBef>
              <a:spcAft>
                <a:spcPts val="0"/>
              </a:spcAft>
              <a:buClr>
                <a:schemeClr val="dk1"/>
              </a:buClr>
              <a:buSzPts val="2300"/>
              <a:buFont typeface="Arial"/>
              <a:buChar char="●"/>
            </a:pPr>
            <a:r>
              <a:rPr b="0" i="0" lang="en-GB" sz="2300" u="none" cap="none" strike="noStrike">
                <a:solidFill>
                  <a:schemeClr val="dk1"/>
                </a:solidFill>
                <a:latin typeface="Arial"/>
                <a:ea typeface="Arial"/>
                <a:cs typeface="Arial"/>
                <a:sym typeface="Arial"/>
              </a:rPr>
              <a:t>Article 14 (Freedom of Thought, Belief, and Religion)</a:t>
            </a:r>
            <a:endParaRPr b="0" i="0" sz="2300" u="none" cap="none" strike="noStrike">
              <a:solidFill>
                <a:schemeClr val="dk1"/>
              </a:solidFill>
              <a:latin typeface="Arial"/>
              <a:ea typeface="Arial"/>
              <a:cs typeface="Arial"/>
              <a:sym typeface="Arial"/>
            </a:endParaRPr>
          </a:p>
          <a:p>
            <a:pPr indent="-374650" lvl="0" marL="457200" marR="0" rtl="0" algn="l">
              <a:lnSpc>
                <a:spcPct val="115000"/>
              </a:lnSpc>
              <a:spcBef>
                <a:spcPts val="0"/>
              </a:spcBef>
              <a:spcAft>
                <a:spcPts val="0"/>
              </a:spcAft>
              <a:buClr>
                <a:schemeClr val="dk1"/>
              </a:buClr>
              <a:buSzPts val="2300"/>
              <a:buFont typeface="Arial"/>
              <a:buChar char="●"/>
            </a:pPr>
            <a:r>
              <a:rPr b="0" i="0" lang="en-GB" sz="2300" u="none" cap="none" strike="noStrike">
                <a:solidFill>
                  <a:schemeClr val="dk1"/>
                </a:solidFill>
                <a:latin typeface="Arial"/>
                <a:ea typeface="Arial"/>
                <a:cs typeface="Arial"/>
                <a:sym typeface="Arial"/>
              </a:rPr>
              <a:t>Article 12 (Respect for the Views of the Child)</a:t>
            </a:r>
            <a:endParaRPr b="0" i="0" sz="2300" u="none" cap="none" strike="noStrike">
              <a:solidFill>
                <a:schemeClr val="dk1"/>
              </a:solidFill>
              <a:latin typeface="Arial"/>
              <a:ea typeface="Arial"/>
              <a:cs typeface="Arial"/>
              <a:sym typeface="Arial"/>
            </a:endParaRPr>
          </a:p>
          <a:p>
            <a:pPr indent="-374650" lvl="0" marL="457200" marR="0" rtl="0" algn="l">
              <a:lnSpc>
                <a:spcPct val="115000"/>
              </a:lnSpc>
              <a:spcBef>
                <a:spcPts val="0"/>
              </a:spcBef>
              <a:spcAft>
                <a:spcPts val="0"/>
              </a:spcAft>
              <a:buClr>
                <a:schemeClr val="dk1"/>
              </a:buClr>
              <a:buSzPts val="2300"/>
              <a:buFont typeface="Arial"/>
              <a:buChar char="●"/>
            </a:pPr>
            <a:r>
              <a:rPr b="0" i="0" lang="en-GB" sz="2300" u="none" cap="none" strike="noStrike">
                <a:solidFill>
                  <a:schemeClr val="dk1"/>
                </a:solidFill>
                <a:latin typeface="Arial"/>
                <a:ea typeface="Arial"/>
                <a:cs typeface="Arial"/>
                <a:sym typeface="Arial"/>
              </a:rPr>
              <a:t>Article 29 (Goals of Education)</a:t>
            </a:r>
            <a:endParaRPr b="0" i="0" sz="2300" u="none" cap="none" strike="noStrike">
              <a:solidFill>
                <a:schemeClr val="dk1"/>
              </a:solidFill>
              <a:latin typeface="Arial"/>
              <a:ea typeface="Arial"/>
              <a:cs typeface="Arial"/>
              <a:sym typeface="Arial"/>
            </a:endParaRPr>
          </a:p>
          <a:p>
            <a:pPr indent="-374650" lvl="0" marL="457200" marR="0" rtl="0" algn="l">
              <a:lnSpc>
                <a:spcPct val="115000"/>
              </a:lnSpc>
              <a:spcBef>
                <a:spcPts val="0"/>
              </a:spcBef>
              <a:spcAft>
                <a:spcPts val="0"/>
              </a:spcAft>
              <a:buClr>
                <a:schemeClr val="dk1"/>
              </a:buClr>
              <a:buSzPts val="2300"/>
              <a:buFont typeface="Arial"/>
              <a:buChar char="●"/>
            </a:pPr>
            <a:r>
              <a:rPr b="0" i="0" lang="en-GB" sz="2300" u="none" cap="none" strike="noStrike">
                <a:solidFill>
                  <a:schemeClr val="dk1"/>
                </a:solidFill>
                <a:latin typeface="Arial"/>
                <a:ea typeface="Arial"/>
                <a:cs typeface="Arial"/>
                <a:sym typeface="Arial"/>
              </a:rPr>
              <a:t>Article 2 (Non-Discrimination)</a:t>
            </a:r>
            <a:br>
              <a:rPr b="0" i="0" lang="en-GB" sz="2300" u="none" cap="none" strike="noStrike">
                <a:solidFill>
                  <a:schemeClr val="dk1"/>
                </a:solidFill>
                <a:latin typeface="Arial"/>
                <a:ea typeface="Arial"/>
                <a:cs typeface="Arial"/>
                <a:sym typeface="Arial"/>
              </a:rPr>
            </a:br>
            <a:r>
              <a:rPr b="0" i="0" lang="en-GB" sz="2300" u="none" cap="none" strike="noStrike">
                <a:solidFill>
                  <a:schemeClr val="dk1"/>
                </a:solidFill>
                <a:latin typeface="Arial"/>
                <a:ea typeface="Arial"/>
                <a:cs typeface="Arial"/>
                <a:sym typeface="Arial"/>
              </a:rPr>
              <a:t>Article 13 (Freedom of Expression)</a:t>
            </a:r>
            <a:endParaRPr b="0" i="0" sz="2300" u="none" cap="none" strike="noStrike">
              <a:solidFill>
                <a:schemeClr val="dk1"/>
              </a:solidFill>
              <a:latin typeface="Arial"/>
              <a:ea typeface="Arial"/>
              <a:cs typeface="Arial"/>
              <a:sym typeface="Arial"/>
            </a:endParaRPr>
          </a:p>
        </p:txBody>
      </p:sp>
      <p:sp>
        <p:nvSpPr>
          <p:cNvPr id="141" name="Google Shape;141;p6"/>
          <p:cNvSpPr txBox="1"/>
          <p:nvPr/>
        </p:nvSpPr>
        <p:spPr>
          <a:xfrm>
            <a:off x="1486025" y="1712375"/>
            <a:ext cx="3840000" cy="31155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dk1"/>
              </a:buClr>
              <a:buSzPts val="2800"/>
              <a:buChar char="●"/>
            </a:pPr>
            <a:r>
              <a:rPr lang="en-GB" sz="2300">
                <a:solidFill>
                  <a:schemeClr val="dk1"/>
                </a:solidFill>
                <a:latin typeface="Roboto"/>
                <a:ea typeface="Roboto"/>
                <a:cs typeface="Roboto"/>
                <a:sym typeface="Roboto"/>
              </a:rPr>
              <a:t>Friendship </a:t>
            </a:r>
            <a:endParaRPr sz="2300">
              <a:solidFill>
                <a:schemeClr val="dk1"/>
              </a:solidFill>
              <a:latin typeface="Roboto"/>
              <a:ea typeface="Roboto"/>
              <a:cs typeface="Roboto"/>
              <a:sym typeface="Roboto"/>
            </a:endParaRPr>
          </a:p>
          <a:p>
            <a:pPr indent="-406400" lvl="0" marL="457200" rtl="0" algn="l">
              <a:spcBef>
                <a:spcPts val="0"/>
              </a:spcBef>
              <a:spcAft>
                <a:spcPts val="0"/>
              </a:spcAft>
              <a:buClr>
                <a:schemeClr val="dk1"/>
              </a:buClr>
              <a:buSzPts val="2800"/>
              <a:buChar char="●"/>
            </a:pPr>
            <a:r>
              <a:rPr lang="en-GB" sz="2300">
                <a:solidFill>
                  <a:schemeClr val="dk1"/>
                </a:solidFill>
                <a:latin typeface="Roboto"/>
                <a:ea typeface="Roboto"/>
                <a:cs typeface="Roboto"/>
                <a:sym typeface="Roboto"/>
              </a:rPr>
              <a:t>Compassion </a:t>
            </a:r>
            <a:endParaRPr sz="2300">
              <a:solidFill>
                <a:schemeClr val="dk1"/>
              </a:solidFill>
              <a:latin typeface="Roboto"/>
              <a:ea typeface="Roboto"/>
              <a:cs typeface="Roboto"/>
              <a:sym typeface="Roboto"/>
            </a:endParaRPr>
          </a:p>
          <a:p>
            <a:pPr indent="-406400" lvl="0" marL="457200" rtl="0" algn="l">
              <a:spcBef>
                <a:spcPts val="0"/>
              </a:spcBef>
              <a:spcAft>
                <a:spcPts val="0"/>
              </a:spcAft>
              <a:buClr>
                <a:schemeClr val="dk1"/>
              </a:buClr>
              <a:buSzPts val="2800"/>
              <a:buChar char="●"/>
            </a:pPr>
            <a:r>
              <a:rPr lang="en-GB" sz="2300">
                <a:solidFill>
                  <a:schemeClr val="dk1"/>
                </a:solidFill>
                <a:latin typeface="Roboto"/>
                <a:ea typeface="Roboto"/>
                <a:cs typeface="Roboto"/>
                <a:sym typeface="Roboto"/>
              </a:rPr>
              <a:t>Love</a:t>
            </a:r>
            <a:endParaRPr sz="2300">
              <a:solidFill>
                <a:schemeClr val="dk1"/>
              </a:solidFill>
              <a:latin typeface="Roboto"/>
              <a:ea typeface="Roboto"/>
              <a:cs typeface="Roboto"/>
              <a:sym typeface="Roboto"/>
            </a:endParaRPr>
          </a:p>
          <a:p>
            <a:pPr indent="-406400" lvl="0" marL="457200" rtl="0" algn="l">
              <a:spcBef>
                <a:spcPts val="0"/>
              </a:spcBef>
              <a:spcAft>
                <a:spcPts val="0"/>
              </a:spcAft>
              <a:buClr>
                <a:schemeClr val="dk1"/>
              </a:buClr>
              <a:buSzPts val="2800"/>
              <a:buChar char="●"/>
            </a:pPr>
            <a:r>
              <a:rPr lang="en-GB" sz="2300">
                <a:solidFill>
                  <a:schemeClr val="dk1"/>
                </a:solidFill>
                <a:latin typeface="Roboto"/>
                <a:ea typeface="Roboto"/>
                <a:cs typeface="Roboto"/>
                <a:sym typeface="Roboto"/>
              </a:rPr>
              <a:t>Kindness</a:t>
            </a:r>
            <a:endParaRPr sz="2300">
              <a:solidFill>
                <a:schemeClr val="dk1"/>
              </a:solidFill>
              <a:latin typeface="Roboto"/>
              <a:ea typeface="Roboto"/>
              <a:cs typeface="Roboto"/>
              <a:sym typeface="Roboto"/>
            </a:endParaRPr>
          </a:p>
          <a:p>
            <a:pPr indent="-406400" lvl="0" marL="457200" rtl="0" algn="l">
              <a:spcBef>
                <a:spcPts val="0"/>
              </a:spcBef>
              <a:spcAft>
                <a:spcPts val="0"/>
              </a:spcAft>
              <a:buClr>
                <a:schemeClr val="dk1"/>
              </a:buClr>
              <a:buSzPts val="2800"/>
              <a:buChar char="●"/>
            </a:pPr>
            <a:r>
              <a:rPr lang="en-GB" sz="2300">
                <a:solidFill>
                  <a:schemeClr val="dk1"/>
                </a:solidFill>
                <a:latin typeface="Roboto"/>
                <a:ea typeface="Roboto"/>
                <a:cs typeface="Roboto"/>
                <a:sym typeface="Roboto"/>
              </a:rPr>
              <a:t>Perseverance </a:t>
            </a:r>
            <a:endParaRPr sz="2300">
              <a:solidFill>
                <a:schemeClr val="dk1"/>
              </a:solidFill>
              <a:latin typeface="Roboto"/>
              <a:ea typeface="Roboto"/>
              <a:cs typeface="Roboto"/>
              <a:sym typeface="Roboto"/>
            </a:endParaRPr>
          </a:p>
          <a:p>
            <a:pPr indent="-355600" lvl="0" marL="457200" rtl="0" algn="l">
              <a:spcBef>
                <a:spcPts val="0"/>
              </a:spcBef>
              <a:spcAft>
                <a:spcPts val="0"/>
              </a:spcAft>
              <a:buClr>
                <a:schemeClr val="dk1"/>
              </a:buClr>
              <a:buSzPts val="2000"/>
              <a:buChar char="●"/>
            </a:pPr>
            <a:r>
              <a:rPr lang="en-GB" sz="2300">
                <a:solidFill>
                  <a:schemeClr val="dk1"/>
                </a:solidFill>
                <a:latin typeface="Roboto"/>
                <a:ea typeface="Roboto"/>
                <a:cs typeface="Roboto"/>
                <a:sym typeface="Roboto"/>
              </a:rPr>
              <a:t>Respect</a:t>
            </a:r>
            <a:r>
              <a:rPr lang="en-GB" sz="2800">
                <a:solidFill>
                  <a:schemeClr val="dk1"/>
                </a:solidFill>
              </a:rPr>
              <a:t> </a:t>
            </a:r>
            <a:endParaRPr sz="27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7"/>
          <p:cNvSpPr txBox="1"/>
          <p:nvPr>
            <p:ph type="title"/>
          </p:nvPr>
        </p:nvSpPr>
        <p:spPr>
          <a:xfrm>
            <a:off x="440035" y="150507"/>
            <a:ext cx="9914859" cy="132900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2"/>
              </a:buClr>
              <a:buSzPts val="4000"/>
              <a:buFont typeface="Abril Fatface"/>
              <a:buNone/>
            </a:pPr>
            <a:r>
              <a:rPr lang="en-GB"/>
              <a:t>Planning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OverlayVTI">
  <a:themeElements>
    <a:clrScheme name="Custom 50">
      <a:dk1>
        <a:srgbClr val="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2025-06-17T08:54:40Z</dcterms:created>
  <dc:creator>Chadwick, Helen</dc:creator>
</cp:coreProperties>
</file>