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7d7613605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7d7613605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7d7613605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7d7613605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d7613605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7d7613605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7d7613605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7d7613605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d7613605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7d7613605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d7613605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d7613605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d7613605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7d7613605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d7613605b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7d7613605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D2E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550" y="211950"/>
            <a:ext cx="793890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200" y="152400"/>
            <a:ext cx="719815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4352200" y="2447750"/>
            <a:ext cx="1102500" cy="43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FF"/>
                </a:solidFill>
              </a:rPr>
              <a:t>93%</a:t>
            </a:r>
            <a:endParaRPr sz="23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1699025" y="496350"/>
            <a:ext cx="5444700" cy="4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79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endParaRPr b="1" sz="3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9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Mellor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9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b="1" sz="3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9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Clements-Paterson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9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PPA</a:t>
            </a:r>
            <a:endParaRPr b="1" sz="32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7940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other Friday.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425" y="412375"/>
            <a:ext cx="1695475" cy="16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551" y="1585487"/>
            <a:ext cx="1449725" cy="17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974" y="3351800"/>
            <a:ext cx="1773525" cy="16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20814"/>
            <a:ext cx="1621550" cy="176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850" y="152400"/>
            <a:ext cx="1773525" cy="166307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3641000" y="448138"/>
            <a:ext cx="4947000" cy="4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Classroom doors open at </a:t>
            </a: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8.50am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up time is from the classroom door at </a:t>
            </a: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3.20pm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school uniform and </a:t>
            </a:r>
            <a:r>
              <a:rPr lang="en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shoes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(not trainers)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days: </a:t>
            </a: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 &amp; Friday 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(come to school in PE kit)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dojo - communication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425" y="0"/>
            <a:ext cx="2110706" cy="206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9688" y="541336"/>
            <a:ext cx="1962450" cy="183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2547" y="2469350"/>
            <a:ext cx="1962463" cy="21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7750" y="2867950"/>
            <a:ext cx="1866317" cy="206777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22900" y="138250"/>
            <a:ext cx="5484600" cy="4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Awards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Dojo points = Weekly reward of Lenny James the bear.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Certificates weekly (always &amp; learner)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Routine</a:t>
            </a:r>
            <a:r>
              <a:rPr lang="en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Playtime = 10.30am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 time for Y2 = 12:15-1pm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children need a water bottle and reading book in school every day.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88" y="164875"/>
            <a:ext cx="1609157" cy="159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88" y="2011743"/>
            <a:ext cx="1833370" cy="212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1542" y="1470824"/>
            <a:ext cx="1609157" cy="160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3381" y="164878"/>
            <a:ext cx="1218856" cy="110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1552" y="3275800"/>
            <a:ext cx="1609151" cy="174181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3564175" y="0"/>
            <a:ext cx="5579700" cy="5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Just like last year,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ensure you inform the class teacher/ office if your child is being collected by someone else. We are unable to release your child to another adult without this communication.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Prescribed medicines to be taken to the office. (</a:t>
            </a:r>
            <a:r>
              <a:rPr b="1"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INHALERS?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your child is ill, you must communicate this to the school office – you can leave a voicemail message. 01925634967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77" y="3550616"/>
            <a:ext cx="1530578" cy="156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93" y="1871104"/>
            <a:ext cx="1682348" cy="156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852" y="-1"/>
            <a:ext cx="1711426" cy="1757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289075" y="169000"/>
            <a:ext cx="6593700" cy="4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Reading at home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Please read at home daily. 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Books will be changed on </a:t>
            </a:r>
            <a:r>
              <a:rPr b="1" lang="en" sz="2200">
                <a:solidFill>
                  <a:schemeClr val="dk1"/>
                </a:solidFill>
              </a:rPr>
              <a:t>Tuesday.</a:t>
            </a:r>
            <a:r>
              <a:rPr lang="en" sz="2200">
                <a:solidFill>
                  <a:schemeClr val="dk1"/>
                </a:solidFill>
              </a:rPr>
              <a:t> Please read the same book 3 times.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To develop understanding and comprehension, ask your child questions beginning with: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Who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What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Where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When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Why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have been assessed to make sure they have the most appropriate book band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542" y="3550627"/>
            <a:ext cx="1576170" cy="156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7694" y="1788953"/>
            <a:ext cx="1581844" cy="156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9605" y="117228"/>
            <a:ext cx="1378046" cy="156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7199" y="2040935"/>
            <a:ext cx="1651375" cy="164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6632" y="117224"/>
            <a:ext cx="1341937" cy="156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506975" y="599150"/>
            <a:ext cx="4701000" cy="4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</a:rPr>
              <a:t>Year 2</a:t>
            </a:r>
            <a:endParaRPr b="1" sz="20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Times tables</a:t>
            </a:r>
            <a:r>
              <a:rPr lang="en" sz="2000">
                <a:solidFill>
                  <a:schemeClr val="dk1"/>
                </a:solidFill>
              </a:rPr>
              <a:t> - 2,5,10 and 3 (</a:t>
            </a:r>
            <a:r>
              <a:rPr lang="en" sz="2000">
                <a:solidFill>
                  <a:schemeClr val="dk1"/>
                </a:solidFill>
              </a:rPr>
              <a:t>TTRS/ Hit the button)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Handwriting</a:t>
            </a:r>
            <a:r>
              <a:rPr lang="en" sz="2000">
                <a:solidFill>
                  <a:schemeClr val="dk1"/>
                </a:solidFill>
              </a:rPr>
              <a:t> - Letter formation (ascenders and descender practice)&gt; pre cursive &gt; cursive.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Homework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Comprehension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Reading books 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" sz="2000">
                <a:solidFill>
                  <a:schemeClr val="dk1"/>
                </a:solidFill>
              </a:rPr>
              <a:t>Arithmetic sheet.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778" y="-1"/>
            <a:ext cx="1464070" cy="156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090" y="-13"/>
            <a:ext cx="1446220" cy="156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2496" y="-12"/>
            <a:ext cx="1219009" cy="156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0188" y="-11"/>
            <a:ext cx="1651377" cy="156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829" y="-11"/>
            <a:ext cx="1446471" cy="1565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139800" y="2089350"/>
            <a:ext cx="886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Planned trips/ to be planned: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Foxhowl</a:t>
            </a:r>
            <a:r>
              <a:rPr lang="en" sz="2400">
                <a:solidFill>
                  <a:schemeClr val="dk1"/>
                </a:solidFill>
              </a:rPr>
              <a:t> - Tues 24/2/26- Wed 25/2/26 (overnight)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We will have a meeting closer to the time to discuss details.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Multi faith week (July)</a:t>
            </a:r>
            <a:r>
              <a:rPr lang="en" sz="2400">
                <a:solidFill>
                  <a:schemeClr val="dk1"/>
                </a:solidFill>
              </a:rPr>
              <a:t> - Hindu Temple (Liverpool)- train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Crosby beach (October)</a:t>
            </a:r>
            <a:r>
              <a:rPr lang="en" sz="2400">
                <a:solidFill>
                  <a:schemeClr val="dk1"/>
                </a:solidFill>
              </a:rPr>
              <a:t> - Geography - train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