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6"/>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62" r:id="rId31"/>
    <p:sldId id="432" r:id="rId32"/>
    <p:sldId id="422" r:id="rId33"/>
    <p:sldId id="429" r:id="rId34"/>
    <p:sldId id="310" r:id="rId3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49" d="100"/>
          <a:sy n="49" d="100"/>
        </p:scale>
        <p:origin x="68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will get two books. One that will consolidate learning for that week in their phonics sessions (this should be read with an adult).</a:t>
            </a:r>
          </a:p>
          <a:p>
            <a:r>
              <a:rPr lang="en-US" i="1" dirty="0"/>
              <a:t>The other book will be phonically decodable for them, and they will be able to read 90% of this independently and is the book they will be reading in school three times a week. These two books will be set online using Big Cat e-books. If you need your child’s login, please come and see me at the end of the meeting. </a:t>
            </a:r>
          </a:p>
          <a:p>
            <a:endParaRPr lang="en-US" i="1" dirty="0"/>
          </a:p>
          <a:p>
            <a:r>
              <a:rPr lang="en-US" i="1" dirty="0"/>
              <a:t>In addition to this they will get their ‘family read’ to which is so important and needs to be shared with the child. </a:t>
            </a:r>
          </a:p>
          <a:p>
            <a:endParaRPr lang="en-US" i="1" dirty="0"/>
          </a:p>
          <a:p>
            <a:endParaRPr lang="en-US" dirty="0"/>
          </a:p>
        </p:txBody>
      </p:sp>
    </p:spTree>
    <p:extLst>
      <p:ext uri="{BB962C8B-B14F-4D97-AF65-F5344CB8AC3E}">
        <p14:creationId xmlns:p14="http://schemas.microsoft.com/office/powerpoint/2010/main" val="248468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479376" y="165516"/>
            <a:ext cx="9793088" cy="1152128"/>
          </a:xfrm>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95400" y="1317644"/>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96000" y="1628800"/>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407716" y="928680"/>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1974961" y="1261629"/>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a:xfrm>
            <a:off x="324744" y="-349490"/>
            <a:ext cx="9793088" cy="1152128"/>
          </a:xfrm>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DFFBCFD3-0FD3-7167-8C14-760F371C38E4}"/>
              </a:ext>
            </a:extLst>
          </p:cNvPr>
          <p:cNvPicPr>
            <a:picLocks noChangeAspect="1"/>
          </p:cNvPicPr>
          <p:nvPr/>
        </p:nvPicPr>
        <p:blipFill>
          <a:blip r:embed="rId8"/>
          <a:stretch>
            <a:fillRect/>
          </a:stretch>
        </p:blipFill>
        <p:spPr>
          <a:xfrm>
            <a:off x="392653" y="3595035"/>
            <a:ext cx="2998912" cy="2854965"/>
          </a:xfrm>
          <a:prstGeom prst="rect">
            <a:avLst/>
          </a:prstGeom>
          <a:effectLst>
            <a:glow rad="127000">
              <a:schemeClr val="tx1">
                <a:alpha val="4000"/>
              </a:schemeClr>
            </a:glow>
          </a:effectLst>
        </p:spPr>
      </p:pic>
    </p:spTree>
    <p:extLst>
      <p:ext uri="{BB962C8B-B14F-4D97-AF65-F5344CB8AC3E}">
        <p14:creationId xmlns:p14="http://schemas.microsoft.com/office/powerpoint/2010/main" val="234999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15807" y="1484784"/>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39416" y="1484784"/>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8E684-7516-47AC-9294-08AAE612A25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37071</TotalTime>
  <Words>1321</Words>
  <Application>Microsoft Office PowerPoint</Application>
  <PresentationFormat>Widescreen</PresentationFormat>
  <Paragraphs>107</Paragraphs>
  <Slides>27</Slides>
  <Notes>27</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Hannah Lea</cp:lastModifiedBy>
  <cp:revision>370</cp:revision>
  <cp:lastPrinted>2021-11-08T18:32:12Z</cp:lastPrinted>
  <dcterms:modified xsi:type="dcterms:W3CDTF">2022-09-23T04:00:45Z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